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8"/>
  </p:notesMasterIdLst>
  <p:handoutMasterIdLst>
    <p:handoutMasterId r:id="rId39"/>
  </p:handoutMasterIdLst>
  <p:sldIdLst>
    <p:sldId id="4246" r:id="rId3"/>
    <p:sldId id="4258" r:id="rId4"/>
    <p:sldId id="4259" r:id="rId5"/>
    <p:sldId id="4260" r:id="rId6"/>
    <p:sldId id="4283" r:id="rId7"/>
    <p:sldId id="4261" r:id="rId8"/>
    <p:sldId id="4262" r:id="rId9"/>
    <p:sldId id="1942" r:id="rId10"/>
    <p:sldId id="4253" r:id="rId11"/>
    <p:sldId id="4263" r:id="rId12"/>
    <p:sldId id="4264" r:id="rId13"/>
    <p:sldId id="4265" r:id="rId14"/>
    <p:sldId id="4266" r:id="rId15"/>
    <p:sldId id="3428" r:id="rId16"/>
    <p:sldId id="4257" r:id="rId17"/>
    <p:sldId id="4160" r:id="rId18"/>
    <p:sldId id="4235" r:id="rId19"/>
    <p:sldId id="4282" r:id="rId20"/>
    <p:sldId id="4281" r:id="rId21"/>
    <p:sldId id="4267" r:id="rId22"/>
    <p:sldId id="4268" r:id="rId23"/>
    <p:sldId id="4269" r:id="rId24"/>
    <p:sldId id="4270" r:id="rId25"/>
    <p:sldId id="4271" r:id="rId26"/>
    <p:sldId id="4273" r:id="rId27"/>
    <p:sldId id="4272" r:id="rId28"/>
    <p:sldId id="4274" r:id="rId29"/>
    <p:sldId id="4275" r:id="rId30"/>
    <p:sldId id="4276" r:id="rId31"/>
    <p:sldId id="4277" r:id="rId32"/>
    <p:sldId id="4278" r:id="rId33"/>
    <p:sldId id="4279" r:id="rId34"/>
    <p:sldId id="4280" r:id="rId35"/>
    <p:sldId id="4244" r:id="rId36"/>
    <p:sldId id="4161" r:id="rId37"/>
  </p:sldIdLst>
  <p:sldSz cx="9144000" cy="5143500" type="screen16x9"/>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19100" indent="38100" algn="l" rtl="0" fontAlgn="base">
      <a:spcBef>
        <a:spcPct val="0"/>
      </a:spcBef>
      <a:spcAft>
        <a:spcPct val="0"/>
      </a:spcAft>
      <a:defRPr kern="1200">
        <a:solidFill>
          <a:schemeClr val="tx1"/>
        </a:solidFill>
        <a:latin typeface="Arial" charset="0"/>
        <a:ea typeface="+mn-ea"/>
        <a:cs typeface="Arial" charset="0"/>
      </a:defRPr>
    </a:lvl2pPr>
    <a:lvl3pPr marL="839788" indent="74613" algn="l" rtl="0" fontAlgn="base">
      <a:spcBef>
        <a:spcPct val="0"/>
      </a:spcBef>
      <a:spcAft>
        <a:spcPct val="0"/>
      </a:spcAft>
      <a:defRPr kern="1200">
        <a:solidFill>
          <a:schemeClr val="tx1"/>
        </a:solidFill>
        <a:latin typeface="Arial" charset="0"/>
        <a:ea typeface="+mn-ea"/>
        <a:cs typeface="Arial" charset="0"/>
      </a:defRPr>
    </a:lvl3pPr>
    <a:lvl4pPr marL="1258888" indent="112713" algn="l" rtl="0" fontAlgn="base">
      <a:spcBef>
        <a:spcPct val="0"/>
      </a:spcBef>
      <a:spcAft>
        <a:spcPct val="0"/>
      </a:spcAft>
      <a:defRPr kern="1200">
        <a:solidFill>
          <a:schemeClr val="tx1"/>
        </a:solidFill>
        <a:latin typeface="Arial" charset="0"/>
        <a:ea typeface="+mn-ea"/>
        <a:cs typeface="Arial" charset="0"/>
      </a:defRPr>
    </a:lvl4pPr>
    <a:lvl5pPr marL="1679575" indent="149225"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000000"/>
    <a:srgbClr val="66FF66"/>
    <a:srgbClr val="FFFFFF"/>
    <a:srgbClr val="6C87F8"/>
    <a:srgbClr val="D1D1D1"/>
    <a:srgbClr val="FFFF99"/>
    <a:srgbClr val="B2A69A"/>
    <a:srgbClr val="CDC8A7"/>
    <a:srgbClr val="C9C3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65869" autoAdjust="0"/>
  </p:normalViewPr>
  <p:slideViewPr>
    <p:cSldViewPr>
      <p:cViewPr varScale="1">
        <p:scale>
          <a:sx n="89" d="100"/>
          <a:sy n="89" d="100"/>
        </p:scale>
        <p:origin x="658" y="53"/>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2" d="100"/>
          <a:sy n="82" d="100"/>
        </p:scale>
        <p:origin x="-196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27" tIns="45713" rIns="91427" bIns="4571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27" tIns="45713" rIns="91427" bIns="45713" rtlCol="0"/>
          <a:lstStyle>
            <a:lvl1pPr algn="r" fontAlgn="auto">
              <a:spcBef>
                <a:spcPts val="0"/>
              </a:spcBef>
              <a:spcAft>
                <a:spcPts val="0"/>
              </a:spcAft>
              <a:defRPr sz="1200">
                <a:latin typeface="+mn-lt"/>
                <a:cs typeface="+mn-cs"/>
              </a:defRPr>
            </a:lvl1pPr>
          </a:lstStyle>
          <a:p>
            <a:pPr>
              <a:defRPr/>
            </a:pPr>
            <a:fld id="{FB2775F9-3BF0-4E05-8593-7FC0552F93F5}" type="datetimeFigureOut">
              <a:rPr lang="en-US"/>
              <a:pPr>
                <a:defRPr/>
              </a:pPr>
              <a:t>4/4/2018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27" tIns="45713" rIns="91427" bIns="45713"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27" tIns="45713" rIns="91427" bIns="45713" rtlCol="0" anchor="b"/>
          <a:lstStyle>
            <a:lvl1pPr algn="r" fontAlgn="auto">
              <a:spcBef>
                <a:spcPts val="0"/>
              </a:spcBef>
              <a:spcAft>
                <a:spcPts val="0"/>
              </a:spcAft>
              <a:defRPr sz="1200">
                <a:latin typeface="+mn-lt"/>
                <a:cs typeface="+mn-cs"/>
              </a:defRPr>
            </a:lvl1pPr>
          </a:lstStyle>
          <a:p>
            <a:pPr>
              <a:defRPr/>
            </a:pPr>
            <a:fld id="{E3587A6A-AD60-4443-AA9F-4DF9CD7B385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4" tIns="46582" rIns="93164" bIns="4658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64" tIns="46582" rIns="93164" bIns="46582" rtlCol="0"/>
          <a:lstStyle>
            <a:lvl1pPr algn="r" fontAlgn="auto">
              <a:spcBef>
                <a:spcPts val="0"/>
              </a:spcBef>
              <a:spcAft>
                <a:spcPts val="0"/>
              </a:spcAft>
              <a:defRPr sz="1200">
                <a:latin typeface="+mn-lt"/>
                <a:cs typeface="+mn-cs"/>
              </a:defRPr>
            </a:lvl1pPr>
          </a:lstStyle>
          <a:p>
            <a:pPr>
              <a:defRPr/>
            </a:pPr>
            <a:fld id="{B7BC4202-C491-4A90-B70F-84A6C1D2ED31}" type="datetimeFigureOut">
              <a:rPr lang="en-US"/>
              <a:pPr>
                <a:defRPr/>
              </a:pPr>
              <a:t>4/4/2018</a:t>
            </a:fld>
            <a:endParaRPr lang="en-US"/>
          </a:p>
        </p:txBody>
      </p:sp>
      <p:sp>
        <p:nvSpPr>
          <p:cNvPr id="4" name="Slide Image Placeholder 3"/>
          <p:cNvSpPr>
            <a:spLocks noGrp="1" noRot="1" noChangeAspect="1"/>
          </p:cNvSpPr>
          <p:nvPr>
            <p:ph type="sldImg" idx="2"/>
          </p:nvPr>
        </p:nvSpPr>
        <p:spPr>
          <a:xfrm>
            <a:off x="444500" y="628650"/>
            <a:ext cx="61976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4" tIns="46582" rIns="93164" bIns="46582"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64" tIns="46582" rIns="93164" bIns="4658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4" tIns="46582" rIns="93164" bIns="46582" rtlCol="0" anchor="b"/>
          <a:lstStyle>
            <a:lvl1pPr algn="r" fontAlgn="auto">
              <a:spcBef>
                <a:spcPts val="0"/>
              </a:spcBef>
              <a:spcAft>
                <a:spcPts val="0"/>
              </a:spcAft>
              <a:defRPr sz="1200">
                <a:latin typeface="+mn-lt"/>
                <a:cs typeface="+mn-cs"/>
              </a:defRPr>
            </a:lvl1pPr>
          </a:lstStyle>
          <a:p>
            <a:pPr>
              <a:defRPr/>
            </a:pPr>
            <a:fld id="{6B5E7AE2-7759-4C3E-96D8-46BA2920DA8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n-ea"/>
        <a:cs typeface="+mn-cs"/>
      </a:defRPr>
    </a:lvl1pPr>
    <a:lvl2pPr marL="419100" algn="l" rtl="0" eaLnBrk="0" fontAlgn="base" hangingPunct="0">
      <a:spcBef>
        <a:spcPct val="30000"/>
      </a:spcBef>
      <a:spcAft>
        <a:spcPct val="0"/>
      </a:spcAft>
      <a:defRPr sz="1100" kern="1200">
        <a:solidFill>
          <a:schemeClr val="tx1"/>
        </a:solidFill>
        <a:latin typeface="+mn-lt"/>
        <a:ea typeface="+mn-ea"/>
        <a:cs typeface="+mn-cs"/>
      </a:defRPr>
    </a:lvl2pPr>
    <a:lvl3pPr marL="839788" algn="l" rtl="0" eaLnBrk="0" fontAlgn="base" hangingPunct="0">
      <a:spcBef>
        <a:spcPct val="30000"/>
      </a:spcBef>
      <a:spcAft>
        <a:spcPct val="0"/>
      </a:spcAft>
      <a:defRPr sz="1100" kern="1200">
        <a:solidFill>
          <a:schemeClr val="tx1"/>
        </a:solidFill>
        <a:latin typeface="+mn-lt"/>
        <a:ea typeface="+mn-ea"/>
        <a:cs typeface="+mn-cs"/>
      </a:defRPr>
    </a:lvl3pPr>
    <a:lvl4pPr marL="1258888" algn="l" rtl="0" eaLnBrk="0" fontAlgn="base" hangingPunct="0">
      <a:spcBef>
        <a:spcPct val="30000"/>
      </a:spcBef>
      <a:spcAft>
        <a:spcPct val="0"/>
      </a:spcAft>
      <a:defRPr sz="1100" kern="1200">
        <a:solidFill>
          <a:schemeClr val="tx1"/>
        </a:solidFill>
        <a:latin typeface="+mn-lt"/>
        <a:ea typeface="+mn-ea"/>
        <a:cs typeface="+mn-cs"/>
      </a:defRPr>
    </a:lvl4pPr>
    <a:lvl5pPr marL="1679575" algn="l" rtl="0" eaLnBrk="0" fontAlgn="base" hangingPunct="0">
      <a:spcBef>
        <a:spcPct val="30000"/>
      </a:spcBef>
      <a:spcAft>
        <a:spcPct val="0"/>
      </a:spcAft>
      <a:defRPr sz="1100" kern="1200">
        <a:solidFill>
          <a:schemeClr val="tx1"/>
        </a:solidFill>
        <a:latin typeface="+mn-lt"/>
        <a:ea typeface="+mn-ea"/>
        <a:cs typeface="+mn-cs"/>
      </a:defRPr>
    </a:lvl5pPr>
    <a:lvl6pPr marL="2100732" algn="l" defTabSz="840293" rtl="0" eaLnBrk="1" latinLnBrk="0" hangingPunct="1">
      <a:defRPr sz="1100" kern="1200">
        <a:solidFill>
          <a:schemeClr val="tx1"/>
        </a:solidFill>
        <a:latin typeface="+mn-lt"/>
        <a:ea typeface="+mn-ea"/>
        <a:cs typeface="+mn-cs"/>
      </a:defRPr>
    </a:lvl6pPr>
    <a:lvl7pPr marL="2520877" algn="l" defTabSz="840293" rtl="0" eaLnBrk="1" latinLnBrk="0" hangingPunct="1">
      <a:defRPr sz="1100" kern="1200">
        <a:solidFill>
          <a:schemeClr val="tx1"/>
        </a:solidFill>
        <a:latin typeface="+mn-lt"/>
        <a:ea typeface="+mn-ea"/>
        <a:cs typeface="+mn-cs"/>
      </a:defRPr>
    </a:lvl7pPr>
    <a:lvl8pPr marL="2941024" algn="l" defTabSz="840293" rtl="0" eaLnBrk="1" latinLnBrk="0" hangingPunct="1">
      <a:defRPr sz="1100" kern="1200">
        <a:solidFill>
          <a:schemeClr val="tx1"/>
        </a:solidFill>
        <a:latin typeface="+mn-lt"/>
        <a:ea typeface="+mn-ea"/>
        <a:cs typeface="+mn-cs"/>
      </a:defRPr>
    </a:lvl8pPr>
    <a:lvl9pPr marL="3361170" algn="l" defTabSz="84029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E7AE2-7759-4C3E-96D8-46BA2920D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215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7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00735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120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8807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E7AE2-7759-4C3E-96D8-46BA2920D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54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6749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36326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5365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17879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49663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2498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92735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665823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860759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68956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348363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4443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0139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499674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76455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08233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79782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3227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FC2A-B845-47DF-A439-0D1052F8504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909456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E7AE2-7759-4C3E-96D8-46BA2920D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5433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E7AE2-7759-4C3E-96D8-46BA2920DA8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7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95671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53049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968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5E7AE2-7759-4C3E-96D8-46BA2920DA86}" type="slidenum">
              <a:rPr lang="en-US" smtClean="0"/>
              <a:pPr>
                <a:defRPr/>
              </a:pPr>
              <a:t>8</a:t>
            </a:fld>
            <a:endParaRPr lang="en-US"/>
          </a:p>
        </p:txBody>
      </p:sp>
    </p:spTree>
    <p:extLst>
      <p:ext uri="{BB962C8B-B14F-4D97-AF65-F5344CB8AC3E}">
        <p14:creationId xmlns:p14="http://schemas.microsoft.com/office/powerpoint/2010/main" val="12622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256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44500" y="62865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US" dirty="0">
              <a:solidFill>
                <a:schemeClr val="bg2">
                  <a:lumMod val="90000"/>
                </a:schemeClr>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886601-D2FF-476B-9C28-9D62ECBDC0BC}" type="slidenum">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800" b="0" i="0" u="none" strike="noStrike" kern="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77261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19"/>
            <a:ext cx="7772400" cy="1102518"/>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20151" indent="0" algn="ctr">
              <a:buNone/>
              <a:defRPr>
                <a:solidFill>
                  <a:schemeClr val="tx1">
                    <a:tint val="75000"/>
                  </a:schemeClr>
                </a:solidFill>
              </a:defRPr>
            </a:lvl2pPr>
            <a:lvl3pPr marL="840301" indent="0" algn="ctr">
              <a:buNone/>
              <a:defRPr>
                <a:solidFill>
                  <a:schemeClr val="tx1">
                    <a:tint val="75000"/>
                  </a:schemeClr>
                </a:solidFill>
              </a:defRPr>
            </a:lvl3pPr>
            <a:lvl4pPr marL="1260452" indent="0" algn="ctr">
              <a:buNone/>
              <a:defRPr>
                <a:solidFill>
                  <a:schemeClr val="tx1">
                    <a:tint val="75000"/>
                  </a:schemeClr>
                </a:solidFill>
              </a:defRPr>
            </a:lvl4pPr>
            <a:lvl5pPr marL="1680602" indent="0" algn="ctr">
              <a:buNone/>
              <a:defRPr>
                <a:solidFill>
                  <a:schemeClr val="tx1">
                    <a:tint val="75000"/>
                  </a:schemeClr>
                </a:solidFill>
              </a:defRPr>
            </a:lvl5pPr>
            <a:lvl6pPr marL="2100753" indent="0" algn="ctr">
              <a:buNone/>
              <a:defRPr>
                <a:solidFill>
                  <a:schemeClr val="tx1">
                    <a:tint val="75000"/>
                  </a:schemeClr>
                </a:solidFill>
              </a:defRPr>
            </a:lvl6pPr>
            <a:lvl7pPr marL="2520902" indent="0" algn="ctr">
              <a:buNone/>
              <a:defRPr>
                <a:solidFill>
                  <a:schemeClr val="tx1">
                    <a:tint val="75000"/>
                  </a:schemeClr>
                </a:solidFill>
              </a:defRPr>
            </a:lvl7pPr>
            <a:lvl8pPr marL="2941053" indent="0" algn="ctr">
              <a:buNone/>
              <a:defRPr>
                <a:solidFill>
                  <a:schemeClr val="tx1">
                    <a:tint val="75000"/>
                  </a:schemeClr>
                </a:solidFill>
              </a:defRPr>
            </a:lvl8pPr>
            <a:lvl9pPr marL="33612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771E6C4-5C28-42C3-BE38-E751DD3F0061}"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E4ABA6-BF71-462A-A43B-E8A6AEFBB879}"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8D4422-47DC-4F39-AE9D-053EF67A2A54}"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39DC20-C8BB-4890-9B8C-11051F069658}"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F14E80-6D9D-4ADA-AE84-0D5152D3E677}"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DC015E-2E7A-4475-A884-81C10FE23946}" type="slidenum">
              <a:rPr lang="en-US"/>
              <a:pPr>
                <a:defRPr/>
              </a:pPr>
              <a:t>‹#›</a:t>
            </a:fld>
            <a:endParaRPr lang="en-US"/>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11484" indent="0" algn="ctr">
              <a:buNone/>
              <a:defRPr>
                <a:solidFill>
                  <a:schemeClr val="tx1">
                    <a:tint val="75000"/>
                  </a:schemeClr>
                </a:solidFill>
              </a:defRPr>
            </a:lvl2pPr>
            <a:lvl3pPr marL="822968" indent="0" algn="ctr">
              <a:buNone/>
              <a:defRPr>
                <a:solidFill>
                  <a:schemeClr val="tx1">
                    <a:tint val="75000"/>
                  </a:schemeClr>
                </a:solidFill>
              </a:defRPr>
            </a:lvl3pPr>
            <a:lvl4pPr marL="1234452" indent="0" algn="ctr">
              <a:buNone/>
              <a:defRPr>
                <a:solidFill>
                  <a:schemeClr val="tx1">
                    <a:tint val="75000"/>
                  </a:schemeClr>
                </a:solidFill>
              </a:defRPr>
            </a:lvl4pPr>
            <a:lvl5pPr marL="1645936" indent="0" algn="ctr">
              <a:buNone/>
              <a:defRPr>
                <a:solidFill>
                  <a:schemeClr val="tx1">
                    <a:tint val="75000"/>
                  </a:schemeClr>
                </a:solidFill>
              </a:defRPr>
            </a:lvl5pPr>
            <a:lvl6pPr marL="2057421" indent="0" algn="ctr">
              <a:buNone/>
              <a:defRPr>
                <a:solidFill>
                  <a:schemeClr val="tx1">
                    <a:tint val="75000"/>
                  </a:schemeClr>
                </a:solidFill>
              </a:defRPr>
            </a:lvl6pPr>
            <a:lvl7pPr marL="2468905" indent="0" algn="ctr">
              <a:buNone/>
              <a:defRPr>
                <a:solidFill>
                  <a:schemeClr val="tx1">
                    <a:tint val="75000"/>
                  </a:schemeClr>
                </a:solidFill>
              </a:defRPr>
            </a:lvl7pPr>
            <a:lvl8pPr marL="2880389" indent="0" algn="ctr">
              <a:buNone/>
              <a:defRPr>
                <a:solidFill>
                  <a:schemeClr val="tx1">
                    <a:tint val="75000"/>
                  </a:schemeClr>
                </a:solidFill>
              </a:defRPr>
            </a:lvl8pPr>
            <a:lvl9pPr marL="32918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889DAEE-05F8-4B0F-9B2E-CABCB3113D9A}"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AC52DD-4B55-42F4-B608-B5CD9C9D0A39}" type="slidenum">
              <a:rPr lang="en-US" altLang="en-US"/>
              <a:pPr/>
              <a:t>‹#›</a:t>
            </a:fld>
            <a:endParaRPr lang="en-US" altLang="en-US"/>
          </a:p>
        </p:txBody>
      </p:sp>
    </p:spTree>
    <p:extLst>
      <p:ext uri="{BB962C8B-B14F-4D97-AF65-F5344CB8AC3E}">
        <p14:creationId xmlns:p14="http://schemas.microsoft.com/office/powerpoint/2010/main" val="184655406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FD21643-D08B-40F3-B111-EB9F381B8489}"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18F0C3-253C-457D-AF9C-5C4B758C663F}" type="slidenum">
              <a:rPr lang="en-US" altLang="en-US"/>
              <a:pPr/>
              <a:t>‹#›</a:t>
            </a:fld>
            <a:endParaRPr lang="en-US" altLang="en-US"/>
          </a:p>
        </p:txBody>
      </p:sp>
    </p:spTree>
    <p:extLst>
      <p:ext uri="{BB962C8B-B14F-4D97-AF65-F5344CB8AC3E}">
        <p14:creationId xmlns:p14="http://schemas.microsoft.com/office/powerpoint/2010/main" val="418994477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800">
                <a:solidFill>
                  <a:schemeClr val="tx1">
                    <a:tint val="75000"/>
                  </a:schemeClr>
                </a:solidFill>
              </a:defRPr>
            </a:lvl1pPr>
            <a:lvl2pPr marL="411484" indent="0">
              <a:buNone/>
              <a:defRPr sz="1620">
                <a:solidFill>
                  <a:schemeClr val="tx1">
                    <a:tint val="75000"/>
                  </a:schemeClr>
                </a:solidFill>
              </a:defRPr>
            </a:lvl2pPr>
            <a:lvl3pPr marL="822968" indent="0">
              <a:buNone/>
              <a:defRPr sz="1440">
                <a:solidFill>
                  <a:schemeClr val="tx1">
                    <a:tint val="75000"/>
                  </a:schemeClr>
                </a:solidFill>
              </a:defRPr>
            </a:lvl3pPr>
            <a:lvl4pPr marL="1234452" indent="0">
              <a:buNone/>
              <a:defRPr sz="1260">
                <a:solidFill>
                  <a:schemeClr val="tx1">
                    <a:tint val="75000"/>
                  </a:schemeClr>
                </a:solidFill>
              </a:defRPr>
            </a:lvl4pPr>
            <a:lvl5pPr marL="1645936" indent="0">
              <a:buNone/>
              <a:defRPr sz="1260">
                <a:solidFill>
                  <a:schemeClr val="tx1">
                    <a:tint val="75000"/>
                  </a:schemeClr>
                </a:solidFill>
              </a:defRPr>
            </a:lvl5pPr>
            <a:lvl6pPr marL="2057421" indent="0">
              <a:buNone/>
              <a:defRPr sz="1260">
                <a:solidFill>
                  <a:schemeClr val="tx1">
                    <a:tint val="75000"/>
                  </a:schemeClr>
                </a:solidFill>
              </a:defRPr>
            </a:lvl6pPr>
            <a:lvl7pPr marL="2468905" indent="0">
              <a:buNone/>
              <a:defRPr sz="1260">
                <a:solidFill>
                  <a:schemeClr val="tx1">
                    <a:tint val="75000"/>
                  </a:schemeClr>
                </a:solidFill>
              </a:defRPr>
            </a:lvl7pPr>
            <a:lvl8pPr marL="2880389" indent="0">
              <a:buNone/>
              <a:defRPr sz="1260">
                <a:solidFill>
                  <a:schemeClr val="tx1">
                    <a:tint val="75000"/>
                  </a:schemeClr>
                </a:solidFill>
              </a:defRPr>
            </a:lvl8pPr>
            <a:lvl9pPr marL="3291873" indent="0">
              <a:buNone/>
              <a:defRPr sz="12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A345A61-779F-40B9-BE0A-0A30D6A142C3}"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A57F56-08CB-4B87-AD36-D24F28284BBD}" type="slidenum">
              <a:rPr lang="en-US" altLang="en-US"/>
              <a:pPr/>
              <a:t>‹#›</a:t>
            </a:fld>
            <a:endParaRPr lang="en-US" altLang="en-US"/>
          </a:p>
        </p:txBody>
      </p:sp>
    </p:spTree>
    <p:extLst>
      <p:ext uri="{BB962C8B-B14F-4D97-AF65-F5344CB8AC3E}">
        <p14:creationId xmlns:p14="http://schemas.microsoft.com/office/powerpoint/2010/main" val="290750363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AD109AF-9970-4B2F-A701-5F9CCC29F882}"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C8B0AD-F177-4B1A-B1E0-C26CBC63CAE1}" type="slidenum">
              <a:rPr lang="en-US" altLang="en-US"/>
              <a:pPr/>
              <a:t>‹#›</a:t>
            </a:fld>
            <a:endParaRPr lang="en-US" altLang="en-US"/>
          </a:p>
        </p:txBody>
      </p:sp>
    </p:spTree>
    <p:extLst>
      <p:ext uri="{BB962C8B-B14F-4D97-AF65-F5344CB8AC3E}">
        <p14:creationId xmlns:p14="http://schemas.microsoft.com/office/powerpoint/2010/main" val="176387662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160" b="1"/>
            </a:lvl1pPr>
            <a:lvl2pPr marL="411484" indent="0">
              <a:buNone/>
              <a:defRPr sz="1800" b="1"/>
            </a:lvl2pPr>
            <a:lvl3pPr marL="822968" indent="0">
              <a:buNone/>
              <a:defRPr sz="1620" b="1"/>
            </a:lvl3pPr>
            <a:lvl4pPr marL="1234452" indent="0">
              <a:buNone/>
              <a:defRPr sz="1440" b="1"/>
            </a:lvl4pPr>
            <a:lvl5pPr marL="1645936" indent="0">
              <a:buNone/>
              <a:defRPr sz="1440" b="1"/>
            </a:lvl5pPr>
            <a:lvl6pPr marL="2057421" indent="0">
              <a:buNone/>
              <a:defRPr sz="1440" b="1"/>
            </a:lvl6pPr>
            <a:lvl7pPr marL="2468905" indent="0">
              <a:buNone/>
              <a:defRPr sz="1440" b="1"/>
            </a:lvl7pPr>
            <a:lvl8pPr marL="2880389" indent="0">
              <a:buNone/>
              <a:defRPr sz="1440" b="1"/>
            </a:lvl8pPr>
            <a:lvl9pPr marL="3291873" indent="0">
              <a:buNone/>
              <a:defRPr sz="144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160" b="1"/>
            </a:lvl1pPr>
            <a:lvl2pPr marL="411484" indent="0">
              <a:buNone/>
              <a:defRPr sz="1800" b="1"/>
            </a:lvl2pPr>
            <a:lvl3pPr marL="822968" indent="0">
              <a:buNone/>
              <a:defRPr sz="1620" b="1"/>
            </a:lvl3pPr>
            <a:lvl4pPr marL="1234452" indent="0">
              <a:buNone/>
              <a:defRPr sz="1440" b="1"/>
            </a:lvl4pPr>
            <a:lvl5pPr marL="1645936" indent="0">
              <a:buNone/>
              <a:defRPr sz="1440" b="1"/>
            </a:lvl5pPr>
            <a:lvl6pPr marL="2057421" indent="0">
              <a:buNone/>
              <a:defRPr sz="1440" b="1"/>
            </a:lvl6pPr>
            <a:lvl7pPr marL="2468905" indent="0">
              <a:buNone/>
              <a:defRPr sz="1440" b="1"/>
            </a:lvl7pPr>
            <a:lvl8pPr marL="2880389" indent="0">
              <a:buNone/>
              <a:defRPr sz="1440" b="1"/>
            </a:lvl8pPr>
            <a:lvl9pPr marL="3291873"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84C9FD-3766-473B-B010-3A11A260DF8B}" type="datetimeFigureOut">
              <a:rPr lang="en-US"/>
              <a:pPr>
                <a:defRPr/>
              </a:pPr>
              <a:t>4/4/2018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504C1F7-2F92-43C0-A93D-4B923B389751}" type="slidenum">
              <a:rPr lang="en-US" altLang="en-US"/>
              <a:pPr/>
              <a:t>‹#›</a:t>
            </a:fld>
            <a:endParaRPr lang="en-US" altLang="en-US"/>
          </a:p>
        </p:txBody>
      </p:sp>
    </p:spTree>
    <p:extLst>
      <p:ext uri="{BB962C8B-B14F-4D97-AF65-F5344CB8AC3E}">
        <p14:creationId xmlns:p14="http://schemas.microsoft.com/office/powerpoint/2010/main" val="327912613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FD276B-0FEF-4F29-99F4-3FDD422A2AAD}" type="datetimeFigureOut">
              <a:rPr lang="en-US"/>
              <a:pPr>
                <a:defRPr/>
              </a:pPr>
              <a:t>4/4/2018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2DFF22F-46DC-427F-8081-37989DEC6040}" type="slidenum">
              <a:rPr lang="en-US" altLang="en-US"/>
              <a:pPr/>
              <a:t>‹#›</a:t>
            </a:fld>
            <a:endParaRPr lang="en-US" altLang="en-US"/>
          </a:p>
        </p:txBody>
      </p:sp>
    </p:spTree>
    <p:extLst>
      <p:ext uri="{BB962C8B-B14F-4D97-AF65-F5344CB8AC3E}">
        <p14:creationId xmlns:p14="http://schemas.microsoft.com/office/powerpoint/2010/main" val="382919072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1BE8B8-845C-4C84-9FC1-9E2F182C155B}" type="datetimeFigureOut">
              <a:rPr lang="en-US"/>
              <a:pPr>
                <a:defRPr/>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6BFACC5-CF94-46E5-8C17-425FCD5FC7E3}" type="slidenum">
              <a:rPr lang="en-US" altLang="en-US"/>
              <a:pPr/>
              <a:t>‹#›</a:t>
            </a:fld>
            <a:endParaRPr lang="en-US" altLang="en-US"/>
          </a:p>
        </p:txBody>
      </p:sp>
    </p:spTree>
    <p:extLst>
      <p:ext uri="{BB962C8B-B14F-4D97-AF65-F5344CB8AC3E}">
        <p14:creationId xmlns:p14="http://schemas.microsoft.com/office/powerpoint/2010/main" val="18559975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4" y="204791"/>
            <a:ext cx="5111751" cy="438983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60"/>
            </a:lvl1pPr>
            <a:lvl2pPr marL="411484" indent="0">
              <a:buNone/>
              <a:defRPr sz="1080"/>
            </a:lvl2pPr>
            <a:lvl3pPr marL="822968" indent="0">
              <a:buNone/>
              <a:defRPr sz="900"/>
            </a:lvl3pPr>
            <a:lvl4pPr marL="1234452" indent="0">
              <a:buNone/>
              <a:defRPr sz="810"/>
            </a:lvl4pPr>
            <a:lvl5pPr marL="1645936" indent="0">
              <a:buNone/>
              <a:defRPr sz="810"/>
            </a:lvl5pPr>
            <a:lvl6pPr marL="2057421" indent="0">
              <a:buNone/>
              <a:defRPr sz="810"/>
            </a:lvl6pPr>
            <a:lvl7pPr marL="2468905" indent="0">
              <a:buNone/>
              <a:defRPr sz="810"/>
            </a:lvl7pPr>
            <a:lvl8pPr marL="2880389" indent="0">
              <a:buNone/>
              <a:defRPr sz="810"/>
            </a:lvl8pPr>
            <a:lvl9pPr marL="3291873" indent="0">
              <a:buNone/>
              <a:defRPr sz="81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C6810D-FFDB-470D-9479-73FE2EAA0B9A}"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36CAB5C-9F58-41C6-9491-18D93CC88DDE}" type="slidenum">
              <a:rPr lang="en-US" altLang="en-US"/>
              <a:pPr/>
              <a:t>‹#›</a:t>
            </a:fld>
            <a:endParaRPr lang="en-US" altLang="en-US"/>
          </a:p>
        </p:txBody>
      </p:sp>
    </p:spTree>
    <p:extLst>
      <p:ext uri="{BB962C8B-B14F-4D97-AF65-F5344CB8AC3E}">
        <p14:creationId xmlns:p14="http://schemas.microsoft.com/office/powerpoint/2010/main" val="11771629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4A4F58-BFE5-4F6C-9DB4-2F4D5FE7B54F}"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1576DA-9003-4EEE-A2A9-7CDD25851DA0}" type="slidenum">
              <a:rPr lang="en-US"/>
              <a:pPr>
                <a:defRPr/>
              </a:pPr>
              <a:t>‹#›</a:t>
            </a:fld>
            <a:endParaRPr lang="en-US"/>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880"/>
            </a:lvl1pPr>
            <a:lvl2pPr marL="411484" indent="0">
              <a:buNone/>
              <a:defRPr sz="2520"/>
            </a:lvl2pPr>
            <a:lvl3pPr marL="822968" indent="0">
              <a:buNone/>
              <a:defRPr sz="2160"/>
            </a:lvl3pPr>
            <a:lvl4pPr marL="1234452" indent="0">
              <a:buNone/>
              <a:defRPr sz="1800"/>
            </a:lvl4pPr>
            <a:lvl5pPr marL="1645936" indent="0">
              <a:buNone/>
              <a:defRPr sz="1800"/>
            </a:lvl5pPr>
            <a:lvl6pPr marL="2057421" indent="0">
              <a:buNone/>
              <a:defRPr sz="1800"/>
            </a:lvl6pPr>
            <a:lvl7pPr marL="2468905" indent="0">
              <a:buNone/>
              <a:defRPr sz="1800"/>
            </a:lvl7pPr>
            <a:lvl8pPr marL="2880389" indent="0">
              <a:buNone/>
              <a:defRPr sz="1800"/>
            </a:lvl8pPr>
            <a:lvl9pPr marL="3291873" indent="0">
              <a:buNone/>
              <a:defRPr sz="18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260"/>
            </a:lvl1pPr>
            <a:lvl2pPr marL="411484" indent="0">
              <a:buNone/>
              <a:defRPr sz="1080"/>
            </a:lvl2pPr>
            <a:lvl3pPr marL="822968" indent="0">
              <a:buNone/>
              <a:defRPr sz="900"/>
            </a:lvl3pPr>
            <a:lvl4pPr marL="1234452" indent="0">
              <a:buNone/>
              <a:defRPr sz="810"/>
            </a:lvl4pPr>
            <a:lvl5pPr marL="1645936" indent="0">
              <a:buNone/>
              <a:defRPr sz="810"/>
            </a:lvl5pPr>
            <a:lvl6pPr marL="2057421" indent="0">
              <a:buNone/>
              <a:defRPr sz="810"/>
            </a:lvl6pPr>
            <a:lvl7pPr marL="2468905" indent="0">
              <a:buNone/>
              <a:defRPr sz="810"/>
            </a:lvl7pPr>
            <a:lvl8pPr marL="2880389" indent="0">
              <a:buNone/>
              <a:defRPr sz="810"/>
            </a:lvl8pPr>
            <a:lvl9pPr marL="3291873" indent="0">
              <a:buNone/>
              <a:defRPr sz="81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34C76-3D66-43F6-BD83-F0C0A9A9BB16}"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16BD54-C817-4B76-A155-0606C19DC1CE}" type="slidenum">
              <a:rPr lang="en-US" altLang="en-US"/>
              <a:pPr/>
              <a:t>‹#›</a:t>
            </a:fld>
            <a:endParaRPr lang="en-US" altLang="en-US"/>
          </a:p>
        </p:txBody>
      </p:sp>
    </p:spTree>
    <p:extLst>
      <p:ext uri="{BB962C8B-B14F-4D97-AF65-F5344CB8AC3E}">
        <p14:creationId xmlns:p14="http://schemas.microsoft.com/office/powerpoint/2010/main" val="49986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46A2A9-05EB-4E39-83A6-76B06F3BBC93}"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68E1B2-5EE3-4F52-8DBA-50BFBE60A8A1}" type="slidenum">
              <a:rPr lang="en-US" altLang="en-US"/>
              <a:pPr/>
              <a:t>‹#›</a:t>
            </a:fld>
            <a:endParaRPr lang="en-US" altLang="en-US"/>
          </a:p>
        </p:txBody>
      </p:sp>
    </p:spTree>
    <p:extLst>
      <p:ext uri="{BB962C8B-B14F-4D97-AF65-F5344CB8AC3E}">
        <p14:creationId xmlns:p14="http://schemas.microsoft.com/office/powerpoint/2010/main" val="162300929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755C54-FA57-4578-9FDF-DB627E8E4154}"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2A27E8-BC71-44F6-8158-D886E61E6E92}" type="slidenum">
              <a:rPr lang="en-US" altLang="en-US"/>
              <a:pPr/>
              <a:t>‹#›</a:t>
            </a:fld>
            <a:endParaRPr lang="en-US" altLang="en-US"/>
          </a:p>
        </p:txBody>
      </p:sp>
    </p:spTree>
    <p:extLst>
      <p:ext uri="{BB962C8B-B14F-4D97-AF65-F5344CB8AC3E}">
        <p14:creationId xmlns:p14="http://schemas.microsoft.com/office/powerpoint/2010/main" val="101874319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700" b="1" cap="all"/>
            </a:lvl1pPr>
          </a:lstStyle>
          <a:p>
            <a:r>
              <a:rPr lang="en-US"/>
              <a:t>Click to edit Master title style</a:t>
            </a:r>
          </a:p>
        </p:txBody>
      </p:sp>
      <p:sp>
        <p:nvSpPr>
          <p:cNvPr id="3" name="Text Placeholder 2"/>
          <p:cNvSpPr>
            <a:spLocks noGrp="1"/>
          </p:cNvSpPr>
          <p:nvPr>
            <p:ph type="body" idx="1"/>
          </p:nvPr>
        </p:nvSpPr>
        <p:spPr>
          <a:xfrm>
            <a:off x="722314" y="2180038"/>
            <a:ext cx="7772400" cy="1125141"/>
          </a:xfrm>
        </p:spPr>
        <p:txBody>
          <a:bodyPr anchor="b"/>
          <a:lstStyle>
            <a:lvl1pPr marL="0" indent="0">
              <a:buNone/>
              <a:defRPr sz="1900">
                <a:solidFill>
                  <a:schemeClr val="tx1">
                    <a:tint val="75000"/>
                  </a:schemeClr>
                </a:solidFill>
              </a:defRPr>
            </a:lvl1pPr>
            <a:lvl2pPr marL="420151" indent="0">
              <a:buNone/>
              <a:defRPr sz="1600">
                <a:solidFill>
                  <a:schemeClr val="tx1">
                    <a:tint val="75000"/>
                  </a:schemeClr>
                </a:solidFill>
              </a:defRPr>
            </a:lvl2pPr>
            <a:lvl3pPr marL="840301" indent="0">
              <a:buNone/>
              <a:defRPr sz="1500">
                <a:solidFill>
                  <a:schemeClr val="tx1">
                    <a:tint val="75000"/>
                  </a:schemeClr>
                </a:solidFill>
              </a:defRPr>
            </a:lvl3pPr>
            <a:lvl4pPr marL="1260452" indent="0">
              <a:buNone/>
              <a:defRPr sz="1300">
                <a:solidFill>
                  <a:schemeClr val="tx1">
                    <a:tint val="75000"/>
                  </a:schemeClr>
                </a:solidFill>
              </a:defRPr>
            </a:lvl4pPr>
            <a:lvl5pPr marL="1680602" indent="0">
              <a:buNone/>
              <a:defRPr sz="1300">
                <a:solidFill>
                  <a:schemeClr val="tx1">
                    <a:tint val="75000"/>
                  </a:schemeClr>
                </a:solidFill>
              </a:defRPr>
            </a:lvl5pPr>
            <a:lvl6pPr marL="2100753" indent="0">
              <a:buNone/>
              <a:defRPr sz="1300">
                <a:solidFill>
                  <a:schemeClr val="tx1">
                    <a:tint val="75000"/>
                  </a:schemeClr>
                </a:solidFill>
              </a:defRPr>
            </a:lvl6pPr>
            <a:lvl7pPr marL="2520902" indent="0">
              <a:buNone/>
              <a:defRPr sz="1300">
                <a:solidFill>
                  <a:schemeClr val="tx1">
                    <a:tint val="75000"/>
                  </a:schemeClr>
                </a:solidFill>
              </a:defRPr>
            </a:lvl7pPr>
            <a:lvl8pPr marL="2941053" indent="0">
              <a:buNone/>
              <a:defRPr sz="1300">
                <a:solidFill>
                  <a:schemeClr val="tx1">
                    <a:tint val="75000"/>
                  </a:schemeClr>
                </a:solidFill>
              </a:defRPr>
            </a:lvl8pPr>
            <a:lvl9pPr marL="3361204"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2248160-C4CF-4CB6-8112-618CAFD09355}" type="datetimeFigureOut">
              <a:rPr lang="en-US"/>
              <a:pPr>
                <a:defRPr/>
              </a:pPr>
              <a:t>4/4/2018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D1AC0B-303C-4718-A169-5E9A3F1F06EF}"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2229303-3694-4D43-8195-A4D5C7124EA1}"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3CE16E-32A1-4A82-B0D1-E4E530A24B03}"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200" b="1"/>
            </a:lvl1pPr>
            <a:lvl2pPr marL="420151" indent="0">
              <a:buNone/>
              <a:defRPr sz="1900" b="1"/>
            </a:lvl2pPr>
            <a:lvl3pPr marL="840301" indent="0">
              <a:buNone/>
              <a:defRPr sz="1600" b="1"/>
            </a:lvl3pPr>
            <a:lvl4pPr marL="1260452" indent="0">
              <a:buNone/>
              <a:defRPr sz="1500" b="1"/>
            </a:lvl4pPr>
            <a:lvl5pPr marL="1680602" indent="0">
              <a:buNone/>
              <a:defRPr sz="1500" b="1"/>
            </a:lvl5pPr>
            <a:lvl6pPr marL="2100753" indent="0">
              <a:buNone/>
              <a:defRPr sz="1500" b="1"/>
            </a:lvl6pPr>
            <a:lvl7pPr marL="2520902" indent="0">
              <a:buNone/>
              <a:defRPr sz="1500" b="1"/>
            </a:lvl7pPr>
            <a:lvl8pPr marL="2941053" indent="0">
              <a:buNone/>
              <a:defRPr sz="1500" b="1"/>
            </a:lvl8pPr>
            <a:lvl9pPr marL="3361204"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1" y="1631159"/>
            <a:ext cx="4040188" cy="2963465"/>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200" b="1"/>
            </a:lvl1pPr>
            <a:lvl2pPr marL="420151" indent="0">
              <a:buNone/>
              <a:defRPr sz="1900" b="1"/>
            </a:lvl2pPr>
            <a:lvl3pPr marL="840301" indent="0">
              <a:buNone/>
              <a:defRPr sz="1600" b="1"/>
            </a:lvl3pPr>
            <a:lvl4pPr marL="1260452" indent="0">
              <a:buNone/>
              <a:defRPr sz="1500" b="1"/>
            </a:lvl4pPr>
            <a:lvl5pPr marL="1680602" indent="0">
              <a:buNone/>
              <a:defRPr sz="1500" b="1"/>
            </a:lvl5pPr>
            <a:lvl6pPr marL="2100753" indent="0">
              <a:buNone/>
              <a:defRPr sz="1500" b="1"/>
            </a:lvl6pPr>
            <a:lvl7pPr marL="2520902" indent="0">
              <a:buNone/>
              <a:defRPr sz="1500" b="1"/>
            </a:lvl7pPr>
            <a:lvl8pPr marL="2941053" indent="0">
              <a:buNone/>
              <a:defRPr sz="1500" b="1"/>
            </a:lvl8pPr>
            <a:lvl9pPr marL="336120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030" y="1631159"/>
            <a:ext cx="4041775" cy="2963465"/>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7A0C2D3-8714-49CC-844D-ED9993B05F05}" type="datetimeFigureOut">
              <a:rPr lang="en-US"/>
              <a:pPr>
                <a:defRPr/>
              </a:pPr>
              <a:t>4/4/2018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67C3635-4DC5-4651-9447-65AE51C07278}"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71E1CC4-7453-4BC8-96D8-537C5082A180}" type="datetimeFigureOut">
              <a:rPr lang="en-US"/>
              <a:pPr>
                <a:defRPr/>
              </a:pPr>
              <a:t>4/4/2018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E9EA905-B521-4C18-9C60-ECA008A1FCD7}"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40DBB1-C112-42C8-BA39-83543DB37393}" type="datetimeFigureOut">
              <a:rPr lang="en-US"/>
              <a:pPr>
                <a:defRPr/>
              </a:pPr>
              <a:t>4/4/2018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70234F-0EFB-4471-BCEA-2D9876C9BB0F}"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91"/>
            <a:ext cx="3008313" cy="871537"/>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29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300"/>
            </a:lvl1pPr>
            <a:lvl2pPr marL="420151" indent="0">
              <a:buNone/>
              <a:defRPr sz="1100"/>
            </a:lvl2pPr>
            <a:lvl3pPr marL="840301" indent="0">
              <a:buNone/>
              <a:defRPr sz="900"/>
            </a:lvl3pPr>
            <a:lvl4pPr marL="1260452" indent="0">
              <a:buNone/>
              <a:defRPr sz="900"/>
            </a:lvl4pPr>
            <a:lvl5pPr marL="1680602" indent="0">
              <a:buNone/>
              <a:defRPr sz="900"/>
            </a:lvl5pPr>
            <a:lvl6pPr marL="2100753" indent="0">
              <a:buNone/>
              <a:defRPr sz="900"/>
            </a:lvl6pPr>
            <a:lvl7pPr marL="2520902" indent="0">
              <a:buNone/>
              <a:defRPr sz="900"/>
            </a:lvl7pPr>
            <a:lvl8pPr marL="2941053" indent="0">
              <a:buNone/>
              <a:defRPr sz="900"/>
            </a:lvl8pPr>
            <a:lvl9pPr marL="33612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DCBF007-7B72-4DB3-8B72-E8CC34DA8FBA}"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8749D7-C3C7-4EAD-B2EF-85BCBD1612CD}"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900"/>
            </a:lvl1pPr>
            <a:lvl2pPr marL="420151" indent="0">
              <a:buNone/>
              <a:defRPr sz="2600"/>
            </a:lvl2pPr>
            <a:lvl3pPr marL="840301" indent="0">
              <a:buNone/>
              <a:defRPr sz="2200"/>
            </a:lvl3pPr>
            <a:lvl4pPr marL="1260452" indent="0">
              <a:buNone/>
              <a:defRPr sz="1900"/>
            </a:lvl4pPr>
            <a:lvl5pPr marL="1680602" indent="0">
              <a:buNone/>
              <a:defRPr sz="1900"/>
            </a:lvl5pPr>
            <a:lvl6pPr marL="2100753" indent="0">
              <a:buNone/>
              <a:defRPr sz="1900"/>
            </a:lvl6pPr>
            <a:lvl7pPr marL="2520902" indent="0">
              <a:buNone/>
              <a:defRPr sz="1900"/>
            </a:lvl7pPr>
            <a:lvl8pPr marL="2941053" indent="0">
              <a:buNone/>
              <a:defRPr sz="1900"/>
            </a:lvl8pPr>
            <a:lvl9pPr marL="3361204" indent="0">
              <a:buNone/>
              <a:defRPr sz="19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300"/>
            </a:lvl1pPr>
            <a:lvl2pPr marL="420151" indent="0">
              <a:buNone/>
              <a:defRPr sz="1100"/>
            </a:lvl2pPr>
            <a:lvl3pPr marL="840301" indent="0">
              <a:buNone/>
              <a:defRPr sz="900"/>
            </a:lvl3pPr>
            <a:lvl4pPr marL="1260452" indent="0">
              <a:buNone/>
              <a:defRPr sz="900"/>
            </a:lvl4pPr>
            <a:lvl5pPr marL="1680602" indent="0">
              <a:buNone/>
              <a:defRPr sz="900"/>
            </a:lvl5pPr>
            <a:lvl6pPr marL="2100753" indent="0">
              <a:buNone/>
              <a:defRPr sz="900"/>
            </a:lvl6pPr>
            <a:lvl7pPr marL="2520902" indent="0">
              <a:buNone/>
              <a:defRPr sz="900"/>
            </a:lvl7pPr>
            <a:lvl8pPr marL="2941053" indent="0">
              <a:buNone/>
              <a:defRPr sz="900"/>
            </a:lvl8pPr>
            <a:lvl9pPr marL="336120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1E735B5-11B5-4A82-AF1E-E85C1F7615F4}" type="datetimeFigureOut">
              <a:rPr lang="en-US"/>
              <a:pPr>
                <a:defRPr/>
              </a:pPr>
              <a:t>4/4/2018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2A5EC4-3A4C-4D99-B28C-D35680E0A98C}"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84029" tIns="42015" rIns="84029" bIns="4201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2"/>
            <a:ext cx="8229600" cy="3394075"/>
          </a:xfrm>
          <a:prstGeom prst="rect">
            <a:avLst/>
          </a:prstGeom>
          <a:noFill/>
          <a:ln w="9525">
            <a:noFill/>
            <a:miter lim="800000"/>
            <a:headEnd/>
            <a:tailEnd/>
          </a:ln>
        </p:spPr>
        <p:txBody>
          <a:bodyPr vert="horz" wrap="square" lIns="84029" tIns="42015" rIns="84029" bIns="420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050"/>
          </a:xfrm>
          <a:prstGeom prst="rect">
            <a:avLst/>
          </a:prstGeom>
        </p:spPr>
        <p:txBody>
          <a:bodyPr vert="horz" lIns="84029" tIns="42015" rIns="84029" bIns="42015" rtlCol="0" anchor="ctr"/>
          <a:lstStyle>
            <a:lvl1pPr algn="l" fontAlgn="auto">
              <a:spcBef>
                <a:spcPts val="0"/>
              </a:spcBef>
              <a:spcAft>
                <a:spcPts val="0"/>
              </a:spcAft>
              <a:defRPr sz="1100">
                <a:solidFill>
                  <a:schemeClr val="tx1">
                    <a:tint val="75000"/>
                  </a:schemeClr>
                </a:solidFill>
                <a:latin typeface="+mn-lt"/>
                <a:cs typeface="+mn-cs"/>
              </a:defRPr>
            </a:lvl1pPr>
          </a:lstStyle>
          <a:p>
            <a:pPr>
              <a:defRPr/>
            </a:pPr>
            <a:fld id="{A16D3C19-7D91-441E-B293-4AFFF8118742}" type="datetimeFigureOut">
              <a:rPr lang="en-US"/>
              <a:pPr>
                <a:defRPr/>
              </a:pPr>
              <a:t>4/4/2018</a:t>
            </a:fld>
            <a:endParaRPr lang="en-US"/>
          </a:p>
        </p:txBody>
      </p:sp>
      <p:sp>
        <p:nvSpPr>
          <p:cNvPr id="5" name="Footer Placeholder 4"/>
          <p:cNvSpPr>
            <a:spLocks noGrp="1"/>
          </p:cNvSpPr>
          <p:nvPr>
            <p:ph type="ftr" sz="quarter" idx="3"/>
          </p:nvPr>
        </p:nvSpPr>
        <p:spPr>
          <a:xfrm>
            <a:off x="3124200" y="4767263"/>
            <a:ext cx="2895600" cy="273050"/>
          </a:xfrm>
          <a:prstGeom prst="rect">
            <a:avLst/>
          </a:prstGeom>
        </p:spPr>
        <p:txBody>
          <a:bodyPr vert="horz" lIns="84029" tIns="42015" rIns="84029" bIns="42015" rtlCol="0" anchor="ctr"/>
          <a:lstStyle>
            <a:lvl1pPr algn="ctr" fontAlgn="auto">
              <a:spcBef>
                <a:spcPts val="0"/>
              </a:spcBef>
              <a:spcAft>
                <a:spcPts val="0"/>
              </a:spcAft>
              <a:defRPr sz="11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050"/>
          </a:xfrm>
          <a:prstGeom prst="rect">
            <a:avLst/>
          </a:prstGeom>
        </p:spPr>
        <p:txBody>
          <a:bodyPr vert="horz" lIns="84029" tIns="42015" rIns="84029" bIns="42015" rtlCol="0" anchor="ctr"/>
          <a:lstStyle>
            <a:lvl1pPr algn="r" fontAlgn="auto">
              <a:spcBef>
                <a:spcPts val="0"/>
              </a:spcBef>
              <a:spcAft>
                <a:spcPts val="0"/>
              </a:spcAft>
              <a:defRPr sz="1100">
                <a:solidFill>
                  <a:schemeClr val="tx1">
                    <a:tint val="75000"/>
                  </a:schemeClr>
                </a:solidFill>
                <a:latin typeface="+mn-lt"/>
                <a:cs typeface="+mn-cs"/>
              </a:defRPr>
            </a:lvl1pPr>
          </a:lstStyle>
          <a:p>
            <a:pPr>
              <a:defRPr/>
            </a:pPr>
            <a:fld id="{F1D76A9A-DDDD-48D1-B085-D00F553092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20151" algn="ctr" rtl="0" fontAlgn="base">
        <a:spcBef>
          <a:spcPct val="0"/>
        </a:spcBef>
        <a:spcAft>
          <a:spcPct val="0"/>
        </a:spcAft>
        <a:defRPr sz="4000">
          <a:solidFill>
            <a:schemeClr val="tx1"/>
          </a:solidFill>
          <a:latin typeface="Calibri" pitchFamily="34" charset="0"/>
        </a:defRPr>
      </a:lvl6pPr>
      <a:lvl7pPr marL="840301" algn="ctr" rtl="0" fontAlgn="base">
        <a:spcBef>
          <a:spcPct val="0"/>
        </a:spcBef>
        <a:spcAft>
          <a:spcPct val="0"/>
        </a:spcAft>
        <a:defRPr sz="4000">
          <a:solidFill>
            <a:schemeClr val="tx1"/>
          </a:solidFill>
          <a:latin typeface="Calibri" pitchFamily="34" charset="0"/>
        </a:defRPr>
      </a:lvl7pPr>
      <a:lvl8pPr marL="1260452" algn="ctr" rtl="0" fontAlgn="base">
        <a:spcBef>
          <a:spcPct val="0"/>
        </a:spcBef>
        <a:spcAft>
          <a:spcPct val="0"/>
        </a:spcAft>
        <a:defRPr sz="4000">
          <a:solidFill>
            <a:schemeClr val="tx1"/>
          </a:solidFill>
          <a:latin typeface="Calibri" pitchFamily="34" charset="0"/>
        </a:defRPr>
      </a:lvl8pPr>
      <a:lvl9pPr marL="1680602" algn="ctr" rtl="0" fontAlgn="base">
        <a:spcBef>
          <a:spcPct val="0"/>
        </a:spcBef>
        <a:spcAft>
          <a:spcPct val="0"/>
        </a:spcAft>
        <a:defRPr sz="4000">
          <a:solidFill>
            <a:schemeClr val="tx1"/>
          </a:solidFill>
          <a:latin typeface="Calibri" pitchFamily="34" charset="0"/>
        </a:defRPr>
      </a:lvl9pPr>
    </p:titleStyle>
    <p:bodyStyle>
      <a:lvl1pPr marL="314329" indent="-314329" algn="l" rtl="0" eaLnBrk="0" fontAlgn="base" hangingPunct="0">
        <a:spcBef>
          <a:spcPct val="20000"/>
        </a:spcBef>
        <a:spcAft>
          <a:spcPct val="0"/>
        </a:spcAft>
        <a:buFont typeface="Arial" charset="0"/>
        <a:buChar char="•"/>
        <a:defRPr sz="2900" kern="1200">
          <a:solidFill>
            <a:schemeClr val="tx1"/>
          </a:solidFill>
          <a:latin typeface="+mn-lt"/>
          <a:ea typeface="+mn-ea"/>
          <a:cs typeface="+mn-cs"/>
        </a:defRPr>
      </a:lvl1pPr>
      <a:lvl2pPr marL="682632" indent="-261941" algn="l" rtl="0" eaLnBrk="0" fontAlgn="base" hangingPunct="0">
        <a:spcBef>
          <a:spcPct val="20000"/>
        </a:spcBef>
        <a:spcAft>
          <a:spcPct val="0"/>
        </a:spcAft>
        <a:buFont typeface="Arial" charset="0"/>
        <a:buChar char="–"/>
        <a:defRPr sz="2600" kern="1200">
          <a:solidFill>
            <a:schemeClr val="tx1"/>
          </a:solidFill>
          <a:latin typeface="+mn-lt"/>
          <a:ea typeface="+mn-ea"/>
          <a:cs typeface="+mn-cs"/>
        </a:defRPr>
      </a:lvl2pPr>
      <a:lvl3pPr marL="1049349" indent="-209552" algn="l" rtl="0" eaLnBrk="0" fontAlgn="base" hangingPunct="0">
        <a:spcBef>
          <a:spcPct val="20000"/>
        </a:spcBef>
        <a:spcAft>
          <a:spcPct val="0"/>
        </a:spcAft>
        <a:buFont typeface="Arial" charset="0"/>
        <a:buChar char="•"/>
        <a:defRPr sz="2200" kern="1200">
          <a:solidFill>
            <a:schemeClr val="tx1"/>
          </a:solidFill>
          <a:latin typeface="+mn-lt"/>
          <a:ea typeface="+mn-ea"/>
          <a:cs typeface="+mn-cs"/>
        </a:defRPr>
      </a:lvl3pPr>
      <a:lvl4pPr marL="1470040" indent="-20955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1889144" indent="-20955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310827" indent="-210075" algn="l" defTabSz="840301"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30977" indent="-210075" algn="l" defTabSz="840301"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151129" indent="-210075" algn="l" defTabSz="840301"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571278" indent="-210075" algn="l" defTabSz="840301"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40301" rtl="0" eaLnBrk="1" latinLnBrk="0" hangingPunct="1">
        <a:defRPr sz="1600" kern="1200">
          <a:solidFill>
            <a:schemeClr val="tx1"/>
          </a:solidFill>
          <a:latin typeface="+mn-lt"/>
          <a:ea typeface="+mn-ea"/>
          <a:cs typeface="+mn-cs"/>
        </a:defRPr>
      </a:lvl1pPr>
      <a:lvl2pPr marL="420151" algn="l" defTabSz="840301" rtl="0" eaLnBrk="1" latinLnBrk="0" hangingPunct="1">
        <a:defRPr sz="1600" kern="1200">
          <a:solidFill>
            <a:schemeClr val="tx1"/>
          </a:solidFill>
          <a:latin typeface="+mn-lt"/>
          <a:ea typeface="+mn-ea"/>
          <a:cs typeface="+mn-cs"/>
        </a:defRPr>
      </a:lvl2pPr>
      <a:lvl3pPr marL="840301" algn="l" defTabSz="840301" rtl="0" eaLnBrk="1" latinLnBrk="0" hangingPunct="1">
        <a:defRPr sz="1600" kern="1200">
          <a:solidFill>
            <a:schemeClr val="tx1"/>
          </a:solidFill>
          <a:latin typeface="+mn-lt"/>
          <a:ea typeface="+mn-ea"/>
          <a:cs typeface="+mn-cs"/>
        </a:defRPr>
      </a:lvl3pPr>
      <a:lvl4pPr marL="1260452" algn="l" defTabSz="840301" rtl="0" eaLnBrk="1" latinLnBrk="0" hangingPunct="1">
        <a:defRPr sz="1600" kern="1200">
          <a:solidFill>
            <a:schemeClr val="tx1"/>
          </a:solidFill>
          <a:latin typeface="+mn-lt"/>
          <a:ea typeface="+mn-ea"/>
          <a:cs typeface="+mn-cs"/>
        </a:defRPr>
      </a:lvl4pPr>
      <a:lvl5pPr marL="1680602" algn="l" defTabSz="840301" rtl="0" eaLnBrk="1" latinLnBrk="0" hangingPunct="1">
        <a:defRPr sz="1600" kern="1200">
          <a:solidFill>
            <a:schemeClr val="tx1"/>
          </a:solidFill>
          <a:latin typeface="+mn-lt"/>
          <a:ea typeface="+mn-ea"/>
          <a:cs typeface="+mn-cs"/>
        </a:defRPr>
      </a:lvl5pPr>
      <a:lvl6pPr marL="2100753" algn="l" defTabSz="840301" rtl="0" eaLnBrk="1" latinLnBrk="0" hangingPunct="1">
        <a:defRPr sz="1600" kern="1200">
          <a:solidFill>
            <a:schemeClr val="tx1"/>
          </a:solidFill>
          <a:latin typeface="+mn-lt"/>
          <a:ea typeface="+mn-ea"/>
          <a:cs typeface="+mn-cs"/>
        </a:defRPr>
      </a:lvl6pPr>
      <a:lvl7pPr marL="2520902" algn="l" defTabSz="840301" rtl="0" eaLnBrk="1" latinLnBrk="0" hangingPunct="1">
        <a:defRPr sz="1600" kern="1200">
          <a:solidFill>
            <a:schemeClr val="tx1"/>
          </a:solidFill>
          <a:latin typeface="+mn-lt"/>
          <a:ea typeface="+mn-ea"/>
          <a:cs typeface="+mn-cs"/>
        </a:defRPr>
      </a:lvl7pPr>
      <a:lvl8pPr marL="2941053" algn="l" defTabSz="840301" rtl="0" eaLnBrk="1" latinLnBrk="0" hangingPunct="1">
        <a:defRPr sz="1600" kern="1200">
          <a:solidFill>
            <a:schemeClr val="tx1"/>
          </a:solidFill>
          <a:latin typeface="+mn-lt"/>
          <a:ea typeface="+mn-ea"/>
          <a:cs typeface="+mn-cs"/>
        </a:defRPr>
      </a:lvl8pPr>
      <a:lvl9pPr marL="3361204" algn="l" defTabSz="84030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74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0"/>
            <a:ext cx="8229600" cy="339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741"/>
            <a:ext cx="2133600" cy="272891"/>
          </a:xfrm>
          <a:prstGeom prst="rect">
            <a:avLst/>
          </a:prstGeom>
        </p:spPr>
        <p:txBody>
          <a:bodyPr vert="horz" lIns="91440" tIns="45720" rIns="91440" bIns="45720" rtlCol="0" anchor="ctr"/>
          <a:lstStyle>
            <a:lvl1pPr algn="l" fontAlgn="auto">
              <a:spcBef>
                <a:spcPts val="0"/>
              </a:spcBef>
              <a:spcAft>
                <a:spcPts val="0"/>
              </a:spcAft>
              <a:defRPr sz="1080">
                <a:solidFill>
                  <a:schemeClr val="tx1">
                    <a:tint val="75000"/>
                  </a:schemeClr>
                </a:solidFill>
                <a:latin typeface="+mn-lt"/>
                <a:cs typeface="+mn-cs"/>
              </a:defRPr>
            </a:lvl1pPr>
          </a:lstStyle>
          <a:p>
            <a:pPr>
              <a:defRPr/>
            </a:pPr>
            <a:fld id="{2788CC53-C361-4169-92CB-163518E9FEC2}" type="datetimeFigureOut">
              <a:rPr lang="en-US"/>
              <a:pPr>
                <a:defRPr/>
              </a:pPr>
              <a:t>4/4/2018</a:t>
            </a:fld>
            <a:endParaRPr lang="en-US"/>
          </a:p>
        </p:txBody>
      </p:sp>
      <p:sp>
        <p:nvSpPr>
          <p:cNvPr id="5" name="Footer Placeholder 4"/>
          <p:cNvSpPr>
            <a:spLocks noGrp="1"/>
          </p:cNvSpPr>
          <p:nvPr>
            <p:ph type="ftr" sz="quarter" idx="3"/>
          </p:nvPr>
        </p:nvSpPr>
        <p:spPr>
          <a:xfrm>
            <a:off x="3124200" y="4767741"/>
            <a:ext cx="2895600" cy="272891"/>
          </a:xfrm>
          <a:prstGeom prst="rect">
            <a:avLst/>
          </a:prstGeom>
        </p:spPr>
        <p:txBody>
          <a:bodyPr vert="horz" lIns="91440" tIns="45720" rIns="91440" bIns="45720" rtlCol="0" anchor="ctr"/>
          <a:lstStyle>
            <a:lvl1pPr algn="ctr" fontAlgn="auto">
              <a:spcBef>
                <a:spcPts val="0"/>
              </a:spcBef>
              <a:spcAft>
                <a:spcPts val="0"/>
              </a:spcAft>
              <a:defRPr sz="108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741"/>
            <a:ext cx="2133600" cy="272891"/>
          </a:xfrm>
          <a:prstGeom prst="rect">
            <a:avLst/>
          </a:prstGeom>
        </p:spPr>
        <p:txBody>
          <a:bodyPr vert="horz" wrap="square" lIns="91440" tIns="45720" rIns="91440" bIns="45720" numCol="1" anchor="ctr" anchorCtr="0" compatLnSpc="1">
            <a:prstTxWarp prst="textNoShape">
              <a:avLst/>
            </a:prstTxWarp>
          </a:bodyPr>
          <a:lstStyle>
            <a:lvl1pPr algn="r">
              <a:defRPr sz="1080">
                <a:solidFill>
                  <a:srgbClr val="898989"/>
                </a:solidFill>
                <a:latin typeface="Calibri" panose="020F0502020204030204" pitchFamily="34" charset="0"/>
              </a:defRPr>
            </a:lvl1pPr>
          </a:lstStyle>
          <a:p>
            <a:fld id="{C3274F0A-B4D3-472A-9C9C-7FE3150DC9D6}" type="slidenum">
              <a:rPr lang="en-US" altLang="en-US"/>
              <a:pPr/>
              <a:t>‹#›</a:t>
            </a:fld>
            <a:endParaRPr lang="en-US" altLang="en-US"/>
          </a:p>
        </p:txBody>
      </p:sp>
    </p:spTree>
    <p:extLst>
      <p:ext uri="{BB962C8B-B14F-4D97-AF65-F5344CB8AC3E}">
        <p14:creationId xmlns:p14="http://schemas.microsoft.com/office/powerpoint/2010/main" val="23316636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fade/>
  </p:transition>
  <p:txStyles>
    <p:titleStyle>
      <a:lvl1pPr algn="ctr" rtl="0" eaLnBrk="0" fontAlgn="base" hangingPunct="0">
        <a:spcBef>
          <a:spcPct val="0"/>
        </a:spcBef>
        <a:spcAft>
          <a:spcPct val="0"/>
        </a:spcAft>
        <a:defRPr sz="3960" kern="1200">
          <a:solidFill>
            <a:schemeClr val="tx1"/>
          </a:solidFill>
          <a:latin typeface="+mj-lt"/>
          <a:ea typeface="+mj-ea"/>
          <a:cs typeface="+mj-cs"/>
        </a:defRPr>
      </a:lvl1pPr>
      <a:lvl2pPr algn="ctr" rtl="0" eaLnBrk="0" fontAlgn="base" hangingPunct="0">
        <a:spcBef>
          <a:spcPct val="0"/>
        </a:spcBef>
        <a:spcAft>
          <a:spcPct val="0"/>
        </a:spcAft>
        <a:defRPr sz="3960">
          <a:solidFill>
            <a:schemeClr val="tx1"/>
          </a:solidFill>
          <a:latin typeface="Calibri" pitchFamily="34" charset="0"/>
        </a:defRPr>
      </a:lvl2pPr>
      <a:lvl3pPr algn="ctr" rtl="0" eaLnBrk="0" fontAlgn="base" hangingPunct="0">
        <a:spcBef>
          <a:spcPct val="0"/>
        </a:spcBef>
        <a:spcAft>
          <a:spcPct val="0"/>
        </a:spcAft>
        <a:defRPr sz="3960">
          <a:solidFill>
            <a:schemeClr val="tx1"/>
          </a:solidFill>
          <a:latin typeface="Calibri" pitchFamily="34" charset="0"/>
        </a:defRPr>
      </a:lvl3pPr>
      <a:lvl4pPr algn="ctr" rtl="0" eaLnBrk="0" fontAlgn="base" hangingPunct="0">
        <a:spcBef>
          <a:spcPct val="0"/>
        </a:spcBef>
        <a:spcAft>
          <a:spcPct val="0"/>
        </a:spcAft>
        <a:defRPr sz="3960">
          <a:solidFill>
            <a:schemeClr val="tx1"/>
          </a:solidFill>
          <a:latin typeface="Calibri" pitchFamily="34" charset="0"/>
        </a:defRPr>
      </a:lvl4pPr>
      <a:lvl5pPr algn="ctr" rtl="0" eaLnBrk="0" fontAlgn="base" hangingPunct="0">
        <a:spcBef>
          <a:spcPct val="0"/>
        </a:spcBef>
        <a:spcAft>
          <a:spcPct val="0"/>
        </a:spcAft>
        <a:defRPr sz="3960">
          <a:solidFill>
            <a:schemeClr val="tx1"/>
          </a:solidFill>
          <a:latin typeface="Calibri" pitchFamily="34" charset="0"/>
        </a:defRPr>
      </a:lvl5pPr>
      <a:lvl6pPr marL="411484" algn="ctr" rtl="0" fontAlgn="base">
        <a:spcBef>
          <a:spcPct val="0"/>
        </a:spcBef>
        <a:spcAft>
          <a:spcPct val="0"/>
        </a:spcAft>
        <a:defRPr sz="3960">
          <a:solidFill>
            <a:schemeClr val="tx1"/>
          </a:solidFill>
          <a:latin typeface="Calibri" pitchFamily="34" charset="0"/>
        </a:defRPr>
      </a:lvl6pPr>
      <a:lvl7pPr marL="822968" algn="ctr" rtl="0" fontAlgn="base">
        <a:spcBef>
          <a:spcPct val="0"/>
        </a:spcBef>
        <a:spcAft>
          <a:spcPct val="0"/>
        </a:spcAft>
        <a:defRPr sz="3960">
          <a:solidFill>
            <a:schemeClr val="tx1"/>
          </a:solidFill>
          <a:latin typeface="Calibri" pitchFamily="34" charset="0"/>
        </a:defRPr>
      </a:lvl7pPr>
      <a:lvl8pPr marL="1234452" algn="ctr" rtl="0" fontAlgn="base">
        <a:spcBef>
          <a:spcPct val="0"/>
        </a:spcBef>
        <a:spcAft>
          <a:spcPct val="0"/>
        </a:spcAft>
        <a:defRPr sz="3960">
          <a:solidFill>
            <a:schemeClr val="tx1"/>
          </a:solidFill>
          <a:latin typeface="Calibri" pitchFamily="34" charset="0"/>
        </a:defRPr>
      </a:lvl8pPr>
      <a:lvl9pPr marL="1645936" algn="ctr" rtl="0" fontAlgn="base">
        <a:spcBef>
          <a:spcPct val="0"/>
        </a:spcBef>
        <a:spcAft>
          <a:spcPct val="0"/>
        </a:spcAft>
        <a:defRPr sz="3960">
          <a:solidFill>
            <a:schemeClr val="tx1"/>
          </a:solidFill>
          <a:latin typeface="Calibri" pitchFamily="34" charset="0"/>
        </a:defRPr>
      </a:lvl9pPr>
    </p:titleStyle>
    <p:bodyStyle>
      <a:lvl1pPr marL="308613" indent="-308613" algn="l" rtl="0" eaLnBrk="0" fontAlgn="base" hangingPunct="0">
        <a:spcBef>
          <a:spcPct val="20000"/>
        </a:spcBef>
        <a:spcAft>
          <a:spcPct val="0"/>
        </a:spcAft>
        <a:buFont typeface="Arial" panose="020B0604020202020204" pitchFamily="34" charset="0"/>
        <a:buChar char="•"/>
        <a:defRPr sz="2880" kern="1200">
          <a:solidFill>
            <a:schemeClr val="tx1"/>
          </a:solidFill>
          <a:latin typeface="+mn-lt"/>
          <a:ea typeface="+mn-ea"/>
          <a:cs typeface="+mn-cs"/>
        </a:defRPr>
      </a:lvl1pPr>
      <a:lvl2pPr marL="668662" indent="-257178" algn="l" rtl="0" eaLnBrk="0" fontAlgn="base" hangingPunct="0">
        <a:spcBef>
          <a:spcPct val="20000"/>
        </a:spcBef>
        <a:spcAft>
          <a:spcPct val="0"/>
        </a:spcAft>
        <a:buFont typeface="Arial" panose="020B0604020202020204" pitchFamily="34" charset="0"/>
        <a:buChar char="–"/>
        <a:defRPr sz="2520" kern="1200">
          <a:solidFill>
            <a:schemeClr val="tx1"/>
          </a:solidFill>
          <a:latin typeface="+mn-lt"/>
          <a:ea typeface="+mn-ea"/>
          <a:cs typeface="+mn-cs"/>
        </a:defRPr>
      </a:lvl2pPr>
      <a:lvl3pPr marL="1028710" indent="-205742" algn="l" rtl="0" eaLnBrk="0" fontAlgn="base" hangingPunct="0">
        <a:spcBef>
          <a:spcPct val="20000"/>
        </a:spcBef>
        <a:spcAft>
          <a:spcPct val="0"/>
        </a:spcAft>
        <a:buFont typeface="Arial" panose="020B0604020202020204" pitchFamily="34" charset="0"/>
        <a:buChar char="•"/>
        <a:defRPr sz="2160" kern="1200">
          <a:solidFill>
            <a:schemeClr val="tx1"/>
          </a:solidFill>
          <a:latin typeface="+mn-lt"/>
          <a:ea typeface="+mn-ea"/>
          <a:cs typeface="+mn-cs"/>
        </a:defRPr>
      </a:lvl3pPr>
      <a:lvl4pPr marL="1440194" indent="-205742"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1851679" indent="-205742"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263163" indent="-205742" algn="l" defTabSz="82296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47" indent="-205742" algn="l" defTabSz="82296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31" indent="-205742" algn="l" defTabSz="82296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615" indent="-205742" algn="l" defTabSz="82296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8" rtl="0" eaLnBrk="1" latinLnBrk="0" hangingPunct="1">
        <a:defRPr sz="1620" kern="1200">
          <a:solidFill>
            <a:schemeClr val="tx1"/>
          </a:solidFill>
          <a:latin typeface="+mn-lt"/>
          <a:ea typeface="+mn-ea"/>
          <a:cs typeface="+mn-cs"/>
        </a:defRPr>
      </a:lvl1pPr>
      <a:lvl2pPr marL="411484" algn="l" defTabSz="822968" rtl="0" eaLnBrk="1" latinLnBrk="0" hangingPunct="1">
        <a:defRPr sz="1620" kern="1200">
          <a:solidFill>
            <a:schemeClr val="tx1"/>
          </a:solidFill>
          <a:latin typeface="+mn-lt"/>
          <a:ea typeface="+mn-ea"/>
          <a:cs typeface="+mn-cs"/>
        </a:defRPr>
      </a:lvl2pPr>
      <a:lvl3pPr marL="822968" algn="l" defTabSz="822968" rtl="0" eaLnBrk="1" latinLnBrk="0" hangingPunct="1">
        <a:defRPr sz="1620" kern="1200">
          <a:solidFill>
            <a:schemeClr val="tx1"/>
          </a:solidFill>
          <a:latin typeface="+mn-lt"/>
          <a:ea typeface="+mn-ea"/>
          <a:cs typeface="+mn-cs"/>
        </a:defRPr>
      </a:lvl3pPr>
      <a:lvl4pPr marL="1234452" algn="l" defTabSz="822968" rtl="0" eaLnBrk="1" latinLnBrk="0" hangingPunct="1">
        <a:defRPr sz="1620" kern="1200">
          <a:solidFill>
            <a:schemeClr val="tx1"/>
          </a:solidFill>
          <a:latin typeface="+mn-lt"/>
          <a:ea typeface="+mn-ea"/>
          <a:cs typeface="+mn-cs"/>
        </a:defRPr>
      </a:lvl4pPr>
      <a:lvl5pPr marL="1645936" algn="l" defTabSz="822968" rtl="0" eaLnBrk="1" latinLnBrk="0" hangingPunct="1">
        <a:defRPr sz="1620" kern="1200">
          <a:solidFill>
            <a:schemeClr val="tx1"/>
          </a:solidFill>
          <a:latin typeface="+mn-lt"/>
          <a:ea typeface="+mn-ea"/>
          <a:cs typeface="+mn-cs"/>
        </a:defRPr>
      </a:lvl5pPr>
      <a:lvl6pPr marL="2057421" algn="l" defTabSz="822968" rtl="0" eaLnBrk="1" latinLnBrk="0" hangingPunct="1">
        <a:defRPr sz="1620" kern="1200">
          <a:solidFill>
            <a:schemeClr val="tx1"/>
          </a:solidFill>
          <a:latin typeface="+mn-lt"/>
          <a:ea typeface="+mn-ea"/>
          <a:cs typeface="+mn-cs"/>
        </a:defRPr>
      </a:lvl6pPr>
      <a:lvl7pPr marL="2468905" algn="l" defTabSz="822968" rtl="0" eaLnBrk="1" latinLnBrk="0" hangingPunct="1">
        <a:defRPr sz="1620" kern="1200">
          <a:solidFill>
            <a:schemeClr val="tx1"/>
          </a:solidFill>
          <a:latin typeface="+mn-lt"/>
          <a:ea typeface="+mn-ea"/>
          <a:cs typeface="+mn-cs"/>
        </a:defRPr>
      </a:lvl7pPr>
      <a:lvl8pPr marL="2880389" algn="l" defTabSz="822968" rtl="0" eaLnBrk="1" latinLnBrk="0" hangingPunct="1">
        <a:defRPr sz="1620" kern="1200">
          <a:solidFill>
            <a:schemeClr val="tx1"/>
          </a:solidFill>
          <a:latin typeface="+mn-lt"/>
          <a:ea typeface="+mn-ea"/>
          <a:cs typeface="+mn-cs"/>
        </a:defRPr>
      </a:lvl8pPr>
      <a:lvl9pPr marL="3291873" algn="l" defTabSz="822968"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northheight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319DC6-0D85-45D7-A688-CF9ED81FA5C7}"/>
              </a:ext>
            </a:extLst>
          </p:cNvPr>
          <p:cNvPicPr>
            <a:picLocks noChangeAspect="1"/>
          </p:cNvPicPr>
          <p:nvPr/>
        </p:nvPicPr>
        <p:blipFill rotWithShape="1">
          <a:blip r:embed="rId3">
            <a:extLst>
              <a:ext uri="{28A0092B-C50C-407E-A947-70E740481C1C}">
                <a14:useLocalDpi xmlns:a14="http://schemas.microsoft.com/office/drawing/2010/main" val="0"/>
              </a:ext>
            </a:extLst>
          </a:blip>
          <a:srcRect t="-5537" r="33046" b="-1"/>
          <a:stretch/>
        </p:blipFill>
        <p:spPr>
          <a:xfrm flipH="1">
            <a:off x="-536714" y="-704850"/>
            <a:ext cx="10065025" cy="6477000"/>
          </a:xfrm>
          <a:prstGeom prst="rect">
            <a:avLst/>
          </a:prstGeom>
        </p:spPr>
      </p:pic>
      <p:sp>
        <p:nvSpPr>
          <p:cNvPr id="2" name="Title 1">
            <a:extLst>
              <a:ext uri="{FF2B5EF4-FFF2-40B4-BE49-F238E27FC236}">
                <a16:creationId xmlns:a16="http://schemas.microsoft.com/office/drawing/2014/main" id="{02A8477C-650B-4C58-B55D-0B63FDCFD94E}"/>
              </a:ext>
            </a:extLst>
          </p:cNvPr>
          <p:cNvSpPr>
            <a:spLocks noGrp="1"/>
          </p:cNvSpPr>
          <p:nvPr>
            <p:ph type="title"/>
          </p:nvPr>
        </p:nvSpPr>
        <p:spPr>
          <a:xfrm>
            <a:off x="3882887" y="316952"/>
            <a:ext cx="5271052" cy="857250"/>
          </a:xfrm>
        </p:spPr>
        <p:txBody>
          <a:bodyPr/>
          <a:lstStyle/>
          <a:p>
            <a:br>
              <a:rPr lang="en-US" sz="7200" dirty="0">
                <a:solidFill>
                  <a:schemeClr val="accent2">
                    <a:lumMod val="40000"/>
                    <a:lumOff val="60000"/>
                  </a:schemeClr>
                </a:solidFill>
              </a:rPr>
            </a:br>
            <a:r>
              <a:rPr lang="en-US" sz="6000" b="1" dirty="0">
                <a:solidFill>
                  <a:schemeClr val="bg1">
                    <a:lumMod val="85000"/>
                  </a:schemeClr>
                </a:solidFill>
                <a:latin typeface="Andalus" panose="02020603050405020304" pitchFamily="18" charset="-78"/>
                <a:cs typeface="Andalus" panose="02020603050405020304" pitchFamily="18" charset="-78"/>
              </a:rPr>
              <a:t>Journey To The</a:t>
            </a:r>
            <a:br>
              <a:rPr lang="en-US" sz="5400" b="1" u="sng" dirty="0">
                <a:solidFill>
                  <a:schemeClr val="bg1">
                    <a:lumMod val="85000"/>
                  </a:schemeClr>
                </a:solidFill>
                <a:latin typeface="Andalus" panose="02020603050405020304" pitchFamily="18" charset="-78"/>
                <a:cs typeface="Andalus" panose="02020603050405020304" pitchFamily="18" charset="-78"/>
              </a:rPr>
            </a:br>
            <a:br>
              <a:rPr lang="en-US" sz="5400" b="1" u="sng" dirty="0">
                <a:solidFill>
                  <a:schemeClr val="bg1">
                    <a:lumMod val="85000"/>
                  </a:schemeClr>
                </a:solidFill>
                <a:latin typeface="Andalus" panose="02020603050405020304" pitchFamily="18" charset="-78"/>
                <a:cs typeface="Andalus" panose="02020603050405020304" pitchFamily="18" charset="-78"/>
              </a:rPr>
            </a:br>
            <a:endParaRPr lang="en-US" sz="2400" dirty="0">
              <a:solidFill>
                <a:schemeClr val="bg1">
                  <a:lumMod val="85000"/>
                </a:schemeClr>
              </a:solidFill>
            </a:endParaRPr>
          </a:p>
        </p:txBody>
      </p:sp>
      <p:sp>
        <p:nvSpPr>
          <p:cNvPr id="7" name="Rectangle 6">
            <a:extLst>
              <a:ext uri="{FF2B5EF4-FFF2-40B4-BE49-F238E27FC236}">
                <a16:creationId xmlns:a16="http://schemas.microsoft.com/office/drawing/2014/main" id="{D4F7BB0C-62F4-4E52-B341-CA7D0F2E0BDA}"/>
              </a:ext>
            </a:extLst>
          </p:cNvPr>
          <p:cNvSpPr/>
          <p:nvPr/>
        </p:nvSpPr>
        <p:spPr>
          <a:xfrm>
            <a:off x="4495800" y="608726"/>
            <a:ext cx="3623108" cy="1938992"/>
          </a:xfrm>
          <a:prstGeom prst="rect">
            <a:avLst/>
          </a:prstGeom>
        </p:spPr>
        <p:txBody>
          <a:bodyPr wrap="none">
            <a:spAutoFit/>
          </a:bodyPr>
          <a:lstStyle/>
          <a:p>
            <a:r>
              <a:rPr lang="en-US" sz="12000" b="1" dirty="0">
                <a:solidFill>
                  <a:prstClr val="white">
                    <a:lumMod val="85000"/>
                  </a:prstClr>
                </a:solidFill>
                <a:latin typeface="Andalus" panose="02020603050405020304" pitchFamily="18" charset="-78"/>
                <a:ea typeface="+mj-ea"/>
                <a:cs typeface="Andalus" panose="02020603050405020304" pitchFamily="18" charset="-78"/>
              </a:rPr>
              <a:t>Cross</a:t>
            </a:r>
            <a:endParaRPr lang="en-US" sz="12000" dirty="0"/>
          </a:p>
        </p:txBody>
      </p:sp>
      <p:sp>
        <p:nvSpPr>
          <p:cNvPr id="9" name="Rectangle 8">
            <a:extLst>
              <a:ext uri="{FF2B5EF4-FFF2-40B4-BE49-F238E27FC236}">
                <a16:creationId xmlns:a16="http://schemas.microsoft.com/office/drawing/2014/main" id="{D8C0D1CC-FD84-4446-A3EC-ECDB95356E4D}"/>
              </a:ext>
            </a:extLst>
          </p:cNvPr>
          <p:cNvSpPr/>
          <p:nvPr/>
        </p:nvSpPr>
        <p:spPr>
          <a:xfrm>
            <a:off x="3902765" y="2201739"/>
            <a:ext cx="5241235" cy="707886"/>
          </a:xfrm>
          <a:prstGeom prst="rect">
            <a:avLst/>
          </a:prstGeom>
        </p:spPr>
        <p:txBody>
          <a:bodyPr wrap="square">
            <a:spAutoFit/>
          </a:bodyPr>
          <a:lstStyle/>
          <a:p>
            <a:pPr algn="ctr"/>
            <a:r>
              <a:rPr lang="en-US" sz="4000" b="1" u="sng" dirty="0">
                <a:solidFill>
                  <a:prstClr val="white"/>
                </a:solidFill>
                <a:latin typeface="Calibri"/>
              </a:rPr>
              <a:t>Jesus Knows About: </a:t>
            </a:r>
            <a:endParaRPr lang="en-US" sz="4000" u="sng" dirty="0"/>
          </a:p>
        </p:txBody>
      </p:sp>
      <p:sp>
        <p:nvSpPr>
          <p:cNvPr id="10" name="Rectangle 9">
            <a:extLst>
              <a:ext uri="{FF2B5EF4-FFF2-40B4-BE49-F238E27FC236}">
                <a16:creationId xmlns:a16="http://schemas.microsoft.com/office/drawing/2014/main" id="{0D759B02-DF90-43A0-A9A5-697CF61FB8F6}"/>
              </a:ext>
            </a:extLst>
          </p:cNvPr>
          <p:cNvSpPr/>
          <p:nvPr/>
        </p:nvSpPr>
        <p:spPr>
          <a:xfrm>
            <a:off x="76200" y="146664"/>
            <a:ext cx="3932583" cy="2677656"/>
          </a:xfrm>
          <a:prstGeom prst="rect">
            <a:avLst/>
          </a:prstGeom>
          <a:solidFill>
            <a:srgbClr val="FFFFFF">
              <a:alpha val="60000"/>
            </a:srgbClr>
          </a:solidFill>
        </p:spPr>
        <p:txBody>
          <a:bodyPr wrap="square">
            <a:spAutoFit/>
          </a:bodyPr>
          <a:lstStyle/>
          <a:p>
            <a:pPr algn="ctr"/>
            <a:r>
              <a:rPr lang="en-US" sz="4400" b="1" u="sng" dirty="0">
                <a:solidFill>
                  <a:schemeClr val="tx1"/>
                </a:solidFill>
                <a:latin typeface="Cambria" pitchFamily="18" charset="0"/>
              </a:rPr>
              <a:t>North Heights</a:t>
            </a:r>
          </a:p>
          <a:p>
            <a:pPr algn="ctr"/>
            <a:r>
              <a:rPr lang="en-US" sz="4000" b="1" dirty="0">
                <a:solidFill>
                  <a:schemeClr val="tx1"/>
                </a:solidFill>
                <a:latin typeface="Bradley Hand ITC" pitchFamily="66" charset="0"/>
              </a:rPr>
              <a:t>Church of Christ</a:t>
            </a:r>
          </a:p>
          <a:p>
            <a:pPr algn="ctr"/>
            <a:r>
              <a:rPr lang="en-US" b="1" dirty="0">
                <a:solidFill>
                  <a:schemeClr val="tx1"/>
                </a:solidFill>
                <a:latin typeface="Caladea" pitchFamily="18" charset="0"/>
              </a:rPr>
              <a:t>11710 S. Memorial Dr., Bixby, OK </a:t>
            </a:r>
          </a:p>
          <a:p>
            <a:pPr algn="ctr"/>
            <a:r>
              <a:rPr lang="en-US" b="1" dirty="0">
                <a:solidFill>
                  <a:schemeClr val="tx1"/>
                </a:solidFill>
                <a:latin typeface="Caladea" pitchFamily="18" charset="0"/>
              </a:rPr>
              <a:t>(918) 369-5810</a:t>
            </a:r>
          </a:p>
          <a:p>
            <a:pPr algn="ctr"/>
            <a:r>
              <a:rPr lang="en-US" sz="2400" b="1" dirty="0">
                <a:solidFill>
                  <a:srgbClr val="0000F6"/>
                </a:solidFill>
                <a:latin typeface="Caladea" pitchFamily="18" charset="0"/>
                <a:hlinkClick r:id="rId4"/>
              </a:rPr>
              <a:t>www.northheights.org</a:t>
            </a:r>
            <a:endParaRPr lang="en-US" sz="2400" b="1" dirty="0">
              <a:solidFill>
                <a:srgbClr val="0000F6"/>
              </a:solidFill>
              <a:latin typeface="Caladea" pitchFamily="18" charset="0"/>
            </a:endParaRPr>
          </a:p>
          <a:p>
            <a:pPr algn="ctr"/>
            <a:r>
              <a:rPr lang="en-US" sz="2400" b="1" dirty="0">
                <a:solidFill>
                  <a:srgbClr val="FF0000"/>
                </a:solidFill>
                <a:latin typeface="Caladea" pitchFamily="18" charset="0"/>
              </a:rPr>
              <a:t>Follow us on Facebook</a:t>
            </a:r>
            <a:endParaRPr lang="en-US" sz="2400" b="1" dirty="0">
              <a:solidFill>
                <a:srgbClr val="FF0000"/>
              </a:solidFill>
            </a:endParaRPr>
          </a:p>
        </p:txBody>
      </p:sp>
      <p:sp>
        <p:nvSpPr>
          <p:cNvPr id="11" name="Rectangle 10">
            <a:extLst>
              <a:ext uri="{FF2B5EF4-FFF2-40B4-BE49-F238E27FC236}">
                <a16:creationId xmlns:a16="http://schemas.microsoft.com/office/drawing/2014/main" id="{180031B9-2947-432F-A365-3DC6EB6380EA}"/>
              </a:ext>
            </a:extLst>
          </p:cNvPr>
          <p:cNvSpPr/>
          <p:nvPr/>
        </p:nvSpPr>
        <p:spPr>
          <a:xfrm>
            <a:off x="4008783" y="2824320"/>
            <a:ext cx="5108714" cy="2215991"/>
          </a:xfrm>
          <a:prstGeom prst="rect">
            <a:avLst/>
          </a:prstGeom>
          <a:solidFill>
            <a:srgbClr val="FFFFFF">
              <a:alpha val="60000"/>
            </a:srgbClr>
          </a:solidFill>
        </p:spPr>
        <p:txBody>
          <a:bodyPr wrap="square">
            <a:spAutoFit/>
          </a:bodyPr>
          <a:lstStyle/>
          <a:p>
            <a:r>
              <a:rPr lang="en-US" sz="2300" b="1" dirty="0">
                <a:latin typeface="Calibri"/>
              </a:rPr>
              <a:t>Being Betrayed (Wed. March 28</a:t>
            </a:r>
            <a:r>
              <a:rPr lang="en-US" sz="2300" b="1" baseline="30000" dirty="0">
                <a:latin typeface="Calibri"/>
              </a:rPr>
              <a:t>th</a:t>
            </a:r>
            <a:r>
              <a:rPr lang="en-US" sz="2300" b="1" dirty="0">
                <a:latin typeface="Calibri"/>
              </a:rPr>
              <a:t>, 7pm)</a:t>
            </a:r>
            <a:br>
              <a:rPr lang="en-US" sz="2300" b="1" dirty="0">
                <a:latin typeface="Calibri"/>
              </a:rPr>
            </a:br>
            <a:r>
              <a:rPr lang="en-US" sz="2300" b="1" dirty="0">
                <a:latin typeface="Calibri"/>
              </a:rPr>
              <a:t>Being Tempted (Thur. March 29</a:t>
            </a:r>
            <a:r>
              <a:rPr lang="en-US" sz="2300" b="1" baseline="30000" dirty="0">
                <a:latin typeface="Calibri"/>
              </a:rPr>
              <a:t>th</a:t>
            </a:r>
            <a:r>
              <a:rPr lang="en-US" sz="2300" b="1" dirty="0">
                <a:latin typeface="Calibri"/>
              </a:rPr>
              <a:t>, 7pm)</a:t>
            </a:r>
            <a:br>
              <a:rPr lang="en-US" sz="2300" b="1" dirty="0">
                <a:latin typeface="Calibri"/>
              </a:rPr>
            </a:br>
            <a:r>
              <a:rPr lang="en-US" sz="2300" b="1" dirty="0">
                <a:latin typeface="Calibri"/>
              </a:rPr>
              <a:t>Feeling Alone (Fri. March 30</a:t>
            </a:r>
            <a:r>
              <a:rPr lang="en-US" sz="2300" b="1" baseline="30000" dirty="0">
                <a:latin typeface="Calibri"/>
              </a:rPr>
              <a:t>th</a:t>
            </a:r>
            <a:r>
              <a:rPr lang="en-US" sz="2300" b="1" dirty="0">
                <a:latin typeface="Calibri"/>
              </a:rPr>
              <a:t>, 7pm)</a:t>
            </a:r>
            <a:br>
              <a:rPr lang="en-US" sz="2300" b="1" dirty="0">
                <a:latin typeface="Calibri"/>
              </a:rPr>
            </a:br>
            <a:r>
              <a:rPr lang="en-US" sz="2300" b="1" dirty="0">
                <a:latin typeface="Calibri"/>
              </a:rPr>
              <a:t>Facing Death (Sat. March 31</a:t>
            </a:r>
            <a:r>
              <a:rPr lang="en-US" sz="2300" b="1" baseline="30000" dirty="0">
                <a:latin typeface="Calibri"/>
              </a:rPr>
              <a:t>st</a:t>
            </a:r>
            <a:r>
              <a:rPr lang="en-US" sz="2300" b="1" dirty="0">
                <a:latin typeface="Calibri"/>
              </a:rPr>
              <a:t>, 5pm)</a:t>
            </a:r>
            <a:br>
              <a:rPr lang="en-US" sz="2300" b="1" dirty="0">
                <a:latin typeface="Calibri"/>
              </a:rPr>
            </a:br>
            <a:r>
              <a:rPr lang="en-US" sz="2300" b="1" dirty="0">
                <a:latin typeface="Calibri"/>
              </a:rPr>
              <a:t>Forgiveness  (Sun. April 1</a:t>
            </a:r>
            <a:r>
              <a:rPr lang="en-US" sz="2300" b="1" baseline="30000" dirty="0">
                <a:latin typeface="Calibri"/>
              </a:rPr>
              <a:t>st</a:t>
            </a:r>
            <a:r>
              <a:rPr lang="en-US" sz="2300" b="1" dirty="0">
                <a:latin typeface="Calibri"/>
              </a:rPr>
              <a:t> , 9:45am)</a:t>
            </a:r>
            <a:br>
              <a:rPr lang="en-US" sz="2300" b="1" dirty="0">
                <a:latin typeface="Calibri"/>
              </a:rPr>
            </a:br>
            <a:r>
              <a:rPr lang="en-US" sz="2300" b="1" dirty="0">
                <a:latin typeface="Calibri"/>
              </a:rPr>
              <a:t>Overcoming (Sun. April 1</a:t>
            </a:r>
            <a:r>
              <a:rPr lang="en-US" sz="2300" b="1" baseline="30000" dirty="0">
                <a:latin typeface="Calibri"/>
              </a:rPr>
              <a:t>st</a:t>
            </a:r>
            <a:r>
              <a:rPr lang="en-US" sz="2300" b="1" dirty="0">
                <a:latin typeface="Calibri"/>
              </a:rPr>
              <a:t> , 10:45am)</a:t>
            </a:r>
            <a:endParaRPr lang="en-US" sz="2300" b="1" u="sng" dirty="0">
              <a:latin typeface="Cambria" pitchFamily="18" charset="0"/>
            </a:endParaRPr>
          </a:p>
        </p:txBody>
      </p:sp>
    </p:spTree>
    <p:extLst>
      <p:ext uri="{BB962C8B-B14F-4D97-AF65-F5344CB8AC3E}">
        <p14:creationId xmlns:p14="http://schemas.microsoft.com/office/powerpoint/2010/main" val="190417911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lang="en-US" b="1" kern="0" dirty="0">
                <a:solidFill>
                  <a:srgbClr val="EEECE1">
                    <a:lumMod val="75000"/>
                  </a:srgbClr>
                </a:solidFill>
                <a:latin typeface="Calibri"/>
                <a:cs typeface="Times New Roman" pitchFamily="18" charset="0"/>
              </a:rPr>
              <a:t>John 18:28-40 </a:t>
            </a: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(NKJV)</a:t>
            </a:r>
          </a:p>
        </p:txBody>
      </p:sp>
      <p:sp>
        <p:nvSpPr>
          <p:cNvPr id="7" name="TextBox 6"/>
          <p:cNvSpPr txBox="1"/>
          <p:nvPr/>
        </p:nvSpPr>
        <p:spPr>
          <a:xfrm>
            <a:off x="0" y="0"/>
            <a:ext cx="9144000" cy="4247317"/>
          </a:xfrm>
          <a:prstGeom prst="rect">
            <a:avLst/>
          </a:prstGeom>
          <a:noFill/>
        </p:spPr>
        <p:txBody>
          <a:bodyPr wrap="square">
            <a:spAutoFit/>
          </a:bodyPr>
          <a:lstStyle/>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31 Then Pilate said to them, “You take Him and judge Him according to your law.”</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Therefore the Jews said to him, “It is not lawful for us to put anyone to death,” 32 that the saying of Jesus might be fulfilled which He spoke, signifying by what death He would die.</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100" kern="0" dirty="0">
                <a:solidFill>
                  <a:srgbClr val="EEECE1">
                    <a:lumMod val="90000"/>
                  </a:srgbClr>
                </a:solidFill>
                <a:latin typeface="Times New Roman" panose="02020603050405020304" pitchFamily="18" charset="0"/>
                <a:cs typeface="Times New Roman" panose="02020603050405020304" pitchFamily="18" charset="0"/>
              </a:rPr>
              <a:t>33 Then Pilate entered the Praetorium again, called Jesus, and said to Him, “Are You the King of the Jews?”</a:t>
            </a:r>
          </a:p>
        </p:txBody>
      </p:sp>
    </p:spTree>
    <p:extLst>
      <p:ext uri="{BB962C8B-B14F-4D97-AF65-F5344CB8AC3E}">
        <p14:creationId xmlns:p14="http://schemas.microsoft.com/office/powerpoint/2010/main" val="129862162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lang="en-US" b="1" kern="0" dirty="0">
                <a:solidFill>
                  <a:srgbClr val="EEECE1">
                    <a:lumMod val="75000"/>
                  </a:srgbClr>
                </a:solidFill>
                <a:latin typeface="Calibri"/>
                <a:cs typeface="Times New Roman" pitchFamily="18" charset="0"/>
              </a:rPr>
              <a:t>John 18:28-40 </a:t>
            </a: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(NKJV)</a:t>
            </a:r>
          </a:p>
        </p:txBody>
      </p:sp>
      <p:sp>
        <p:nvSpPr>
          <p:cNvPr id="7" name="TextBox 6"/>
          <p:cNvSpPr txBox="1"/>
          <p:nvPr/>
        </p:nvSpPr>
        <p:spPr>
          <a:xfrm>
            <a:off x="0" y="0"/>
            <a:ext cx="9144000" cy="4493538"/>
          </a:xfrm>
          <a:prstGeom prst="rect">
            <a:avLst/>
          </a:prstGeom>
          <a:noFill/>
        </p:spPr>
        <p:txBody>
          <a:bodyPr wrap="square">
            <a:spAutoFit/>
          </a:bodyPr>
          <a:lstStyle/>
          <a:p>
            <a:pPr lvl="0" defTabSz="822968" fontAlgn="auto">
              <a:spcBef>
                <a:spcPts val="0"/>
              </a:spcBef>
              <a:spcAft>
                <a:spcPts val="0"/>
              </a:spcAft>
              <a:defRPr/>
            </a:pPr>
            <a:r>
              <a:rPr lang="en-US" sz="2900" kern="0" dirty="0">
                <a:solidFill>
                  <a:srgbClr val="EEECE1">
                    <a:lumMod val="90000"/>
                  </a:srgbClr>
                </a:solidFill>
                <a:latin typeface="Times New Roman" panose="02020603050405020304" pitchFamily="18" charset="0"/>
                <a:cs typeface="Times New Roman" panose="02020603050405020304" pitchFamily="18" charset="0"/>
              </a:rPr>
              <a:t>34 Jesus answered him, “Are you speaking for yourself about this, or did others tell you this concerning Me?”</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2900" kern="0" dirty="0">
                <a:solidFill>
                  <a:srgbClr val="EEECE1">
                    <a:lumMod val="90000"/>
                  </a:srgbClr>
                </a:solidFill>
                <a:latin typeface="Times New Roman" panose="02020603050405020304" pitchFamily="18" charset="0"/>
                <a:cs typeface="Times New Roman" panose="02020603050405020304" pitchFamily="18" charset="0"/>
              </a:rPr>
              <a:t>35 Pilate answered, “Am I a Jew? Your own nation and the chief priests have delivered You to me. What have You done?”</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2900" kern="0" dirty="0">
                <a:solidFill>
                  <a:srgbClr val="EEECE1">
                    <a:lumMod val="90000"/>
                  </a:srgbClr>
                </a:solidFill>
                <a:latin typeface="Times New Roman" panose="02020603050405020304" pitchFamily="18" charset="0"/>
                <a:cs typeface="Times New Roman" panose="02020603050405020304" pitchFamily="18" charset="0"/>
              </a:rPr>
              <a:t>36 Jesus answered, “My kingdom is not of this world. If My kingdom were of this world, My servants would fight, so that I should not be delivered to the Jews; but now My kingdom is not from here.”</a:t>
            </a:r>
          </a:p>
        </p:txBody>
      </p:sp>
    </p:spTree>
    <p:extLst>
      <p:ext uri="{BB962C8B-B14F-4D97-AF65-F5344CB8AC3E}">
        <p14:creationId xmlns:p14="http://schemas.microsoft.com/office/powerpoint/2010/main" val="128591337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lang="en-US" b="1" kern="0" dirty="0">
                <a:solidFill>
                  <a:srgbClr val="EEECE1">
                    <a:lumMod val="75000"/>
                  </a:srgbClr>
                </a:solidFill>
                <a:latin typeface="Calibri"/>
                <a:cs typeface="Times New Roman" pitchFamily="18" charset="0"/>
              </a:rPr>
              <a:t>John 18:28-40 </a:t>
            </a: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(NKJV)</a:t>
            </a:r>
          </a:p>
        </p:txBody>
      </p:sp>
      <p:sp>
        <p:nvSpPr>
          <p:cNvPr id="7" name="TextBox 6"/>
          <p:cNvSpPr txBox="1"/>
          <p:nvPr/>
        </p:nvSpPr>
        <p:spPr>
          <a:xfrm>
            <a:off x="0" y="0"/>
            <a:ext cx="9144000" cy="4247317"/>
          </a:xfrm>
          <a:prstGeom prst="rect">
            <a:avLst/>
          </a:prstGeom>
          <a:noFill/>
        </p:spPr>
        <p:txBody>
          <a:bodyPr wrap="square">
            <a:spAutoFit/>
          </a:bodyPr>
          <a:lstStyle/>
          <a:p>
            <a:pPr lvl="0" defTabSz="822968" fontAlgn="auto">
              <a:spcBef>
                <a:spcPts val="0"/>
              </a:spcBef>
              <a:spcAft>
                <a:spcPts val="0"/>
              </a:spcAft>
              <a:defRPr/>
            </a:pPr>
            <a:r>
              <a:rPr lang="en-US" sz="3000" kern="0" dirty="0">
                <a:solidFill>
                  <a:srgbClr val="EEECE1">
                    <a:lumMod val="90000"/>
                  </a:srgbClr>
                </a:solidFill>
                <a:latin typeface="Times New Roman" panose="02020603050405020304" pitchFamily="18" charset="0"/>
                <a:cs typeface="Times New Roman" panose="02020603050405020304" pitchFamily="18" charset="0"/>
              </a:rPr>
              <a:t>37 Pilate therefore said to Him, “Are You a king then?”</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Jesus answered, “You say rightly that I am a king. For this cause I was born, and for this cause I have come into the world, that I should bear witness to the truth. Everyone who is of the truth hears My voice.”</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38 Pilate said to Him, “What is truth?” And when he had said this, he went out again to the Jews, and said to them, “I find no fault in Him at all.</a:t>
            </a:r>
          </a:p>
        </p:txBody>
      </p:sp>
    </p:spTree>
    <p:extLst>
      <p:ext uri="{BB962C8B-B14F-4D97-AF65-F5344CB8AC3E}">
        <p14:creationId xmlns:p14="http://schemas.microsoft.com/office/powerpoint/2010/main" val="173551304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lang="en-US" b="1" kern="0" dirty="0">
                <a:solidFill>
                  <a:srgbClr val="EEECE1">
                    <a:lumMod val="75000"/>
                  </a:srgbClr>
                </a:solidFill>
                <a:latin typeface="Calibri"/>
                <a:cs typeface="Times New Roman" pitchFamily="18" charset="0"/>
              </a:rPr>
              <a:t>John 18:28-40 </a:t>
            </a: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(NKJV)</a:t>
            </a:r>
          </a:p>
        </p:txBody>
      </p:sp>
      <p:sp>
        <p:nvSpPr>
          <p:cNvPr id="7" name="TextBox 6"/>
          <p:cNvSpPr txBox="1"/>
          <p:nvPr/>
        </p:nvSpPr>
        <p:spPr>
          <a:xfrm>
            <a:off x="0" y="0"/>
            <a:ext cx="9144000" cy="2800767"/>
          </a:xfrm>
          <a:prstGeom prst="rect">
            <a:avLst/>
          </a:prstGeom>
          <a:noFill/>
        </p:spPr>
        <p:txBody>
          <a:bodyPr wrap="square">
            <a:spAutoFit/>
          </a:bodyPr>
          <a:lstStyle/>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39 “But you have a custom that I should release someone to you at the Passover. </a:t>
            </a:r>
            <a:r>
              <a:rPr lang="en-US" sz="3200" kern="0" dirty="0">
                <a:solidFill>
                  <a:srgbClr val="FFFF00"/>
                </a:solidFill>
                <a:latin typeface="Times New Roman" panose="02020603050405020304" pitchFamily="18" charset="0"/>
                <a:cs typeface="Times New Roman" panose="02020603050405020304" pitchFamily="18" charset="0"/>
              </a:rPr>
              <a:t>Do you therefore want me to release to you the King of the Jews?”</a:t>
            </a:r>
          </a:p>
          <a:p>
            <a:pPr lvl="0" defTabSz="822968" fontAlgn="auto">
              <a:spcBef>
                <a:spcPts val="0"/>
              </a:spcBef>
              <a:spcAft>
                <a:spcPts val="0"/>
              </a:spcAft>
              <a:defRPr/>
            </a:pPr>
            <a:endParaRPr lang="en-US" sz="16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40 Then they all cried again, saying, “</a:t>
            </a:r>
            <a:r>
              <a:rPr lang="en-US" sz="3200" kern="0" dirty="0">
                <a:solidFill>
                  <a:srgbClr val="66FF66"/>
                </a:solidFill>
                <a:latin typeface="Times New Roman" panose="02020603050405020304" pitchFamily="18" charset="0"/>
                <a:cs typeface="Times New Roman" panose="02020603050405020304" pitchFamily="18" charset="0"/>
              </a:rPr>
              <a:t>Not this Man, but Barabbas!” Now Barabbas was a robber.</a:t>
            </a:r>
          </a:p>
        </p:txBody>
      </p:sp>
    </p:spTree>
    <p:extLst>
      <p:ext uri="{BB962C8B-B14F-4D97-AF65-F5344CB8AC3E}">
        <p14:creationId xmlns:p14="http://schemas.microsoft.com/office/powerpoint/2010/main" val="343074337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7BB3-5562-4DF4-BB24-1058DAE209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8C083E-13DE-48A4-BDED-01DB6456F30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8374779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pic>
        <p:nvPicPr>
          <p:cNvPr id="6" name="Content Placeholder 5">
            <a:extLst>
              <a:ext uri="{FF2B5EF4-FFF2-40B4-BE49-F238E27FC236}">
                <a16:creationId xmlns:a16="http://schemas.microsoft.com/office/drawing/2014/main" id="{CF718BA1-75FA-43B7-8612-12ABFD78FD8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5143500"/>
          </a:xfrm>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Hebrews 4:14-16 (NKJV)</a:t>
            </a:r>
          </a:p>
        </p:txBody>
      </p:sp>
      <p:sp>
        <p:nvSpPr>
          <p:cNvPr id="7" name="TextBox 6"/>
          <p:cNvSpPr txBox="1"/>
          <p:nvPr/>
        </p:nvSpPr>
        <p:spPr>
          <a:xfrm>
            <a:off x="0" y="0"/>
            <a:ext cx="9144000" cy="4031873"/>
          </a:xfrm>
          <a:prstGeom prst="rect">
            <a:avLst/>
          </a:prstGeom>
          <a:noFill/>
        </p:spPr>
        <p:txBody>
          <a:bodyPr wrap="square">
            <a:spAutoFit/>
          </a:bodyPr>
          <a:lstStyle/>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14 Seeing then that we have a great High Priest who has passed through the heavens, Jesus the Son of God, let us hold fast our confession. 15 For we do not have a High Priest who cannot sympathize with our weaknesses, but was </a:t>
            </a:r>
            <a:r>
              <a:rPr kumimoji="0" lang="en-US" sz="3200" b="1" i="0" u="sng"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in all points tempted as we are, yet without sin. </a:t>
            </a:r>
            <a:r>
              <a:rPr kumimoji="0" lang="en-US" sz="32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16 Let us therefore come boldly to the throne of grace, that we may obtain mercy and find grace to help in time of need.</a:t>
            </a:r>
          </a:p>
        </p:txBody>
      </p:sp>
    </p:spTree>
    <p:extLst>
      <p:ext uri="{BB962C8B-B14F-4D97-AF65-F5344CB8AC3E}">
        <p14:creationId xmlns:p14="http://schemas.microsoft.com/office/powerpoint/2010/main" val="69675218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8477C-650B-4C58-B55D-0B63FDCFD94E}"/>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D04CF40D-C115-4273-9FDA-7A58F104E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81C055E0-3C04-439E-B1B2-4BC312B5DA7C}"/>
              </a:ext>
            </a:extLst>
          </p:cNvPr>
          <p:cNvSpPr/>
          <p:nvPr/>
        </p:nvSpPr>
        <p:spPr>
          <a:xfrm>
            <a:off x="152400" y="438150"/>
            <a:ext cx="9144000" cy="1569660"/>
          </a:xfrm>
          <a:prstGeom prst="rect">
            <a:avLst/>
          </a:prstGeom>
          <a:noFill/>
        </p:spPr>
        <p:txBody>
          <a:bodyPr wrap="square" lIns="91440" tIns="45720" rIns="91440" bIns="45720">
            <a:spAutoFit/>
          </a:bodyPr>
          <a:lstStyle/>
          <a:p>
            <a:pPr algn="ctr"/>
            <a:r>
              <a:rPr lang="en-US" sz="9600" b="1" cap="none" spc="600" dirty="0">
                <a:ln w="0"/>
                <a:solidFill>
                  <a:schemeClr val="bg1">
                    <a:lumMod val="85000"/>
                  </a:scheme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DIED</a:t>
            </a:r>
          </a:p>
        </p:txBody>
      </p:sp>
      <p:sp>
        <p:nvSpPr>
          <p:cNvPr id="3" name="TextBox 2">
            <a:extLst>
              <a:ext uri="{FF2B5EF4-FFF2-40B4-BE49-F238E27FC236}">
                <a16:creationId xmlns:a16="http://schemas.microsoft.com/office/drawing/2014/main" id="{1A8F1BB6-7E2F-46DC-BEF8-D83CE97E02D0}"/>
              </a:ext>
            </a:extLst>
          </p:cNvPr>
          <p:cNvSpPr txBox="1"/>
          <p:nvPr/>
        </p:nvSpPr>
        <p:spPr>
          <a:xfrm>
            <a:off x="0" y="4570079"/>
            <a:ext cx="9144000" cy="430887"/>
          </a:xfrm>
          <a:prstGeom prst="rect">
            <a:avLst/>
          </a:prstGeom>
          <a:noFill/>
        </p:spPr>
        <p:txBody>
          <a:bodyPr wrap="square" rtlCol="0">
            <a:spAutoFit/>
          </a:bodyPr>
          <a:lstStyle/>
          <a:p>
            <a:pPr algn="ctr"/>
            <a:r>
              <a:rPr lang="en-US" sz="2200" dirty="0">
                <a:solidFill>
                  <a:srgbClr val="FFFF00"/>
                </a:solidFill>
              </a:rPr>
              <a:t>“…suffered under Pontius Pilate, was crucified, </a:t>
            </a:r>
            <a:r>
              <a:rPr lang="en-US" sz="2200" b="1" u="sng" dirty="0">
                <a:solidFill>
                  <a:srgbClr val="FFFF00"/>
                </a:solidFill>
              </a:rPr>
              <a:t>died</a:t>
            </a:r>
            <a:r>
              <a:rPr lang="en-US" sz="2200" dirty="0">
                <a:solidFill>
                  <a:srgbClr val="FFFF00"/>
                </a:solidFill>
              </a:rPr>
              <a:t>, and was buried…”</a:t>
            </a:r>
          </a:p>
        </p:txBody>
      </p:sp>
    </p:spTree>
    <p:extLst>
      <p:ext uri="{BB962C8B-B14F-4D97-AF65-F5344CB8AC3E}">
        <p14:creationId xmlns:p14="http://schemas.microsoft.com/office/powerpoint/2010/main" val="261056913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455278"/>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b="1" u="sng" kern="0" dirty="0">
                <a:solidFill>
                  <a:srgbClr val="00FFFF"/>
                </a:solidFill>
                <a:latin typeface="Times New Roman" pitchFamily="18" charset="0"/>
                <a:cs typeface="Times New Roman" pitchFamily="18" charset="0"/>
              </a:rPr>
              <a:t>American Culture Ideas</a:t>
            </a:r>
          </a:p>
          <a:p>
            <a:pPr lvl="0" defTabSz="914409" fontAlgn="auto">
              <a:spcBef>
                <a:spcPts val="0"/>
              </a:spcBef>
              <a:spcAft>
                <a:spcPts val="0"/>
              </a:spcAft>
              <a:defRPr/>
            </a:pPr>
            <a:endParaRPr lang="en-US" sz="1200" kern="0" dirty="0">
              <a:solidFill>
                <a:prstClr val="white"/>
              </a:solidFill>
              <a:latin typeface="Times New Roman" pitchFamily="18" charset="0"/>
              <a:cs typeface="Times New Roman" pitchFamily="18" charset="0"/>
            </a:endParaRP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“Go your own way…” – have much more to say about how to celebrate and do life than deal with the reality of death. </a:t>
            </a: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 “Glad that works for you…”</a:t>
            </a: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“I’m done with that…it doesn’t seem to help me”</a:t>
            </a: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“I want to be buried riding my motorcycle” (OH)</a:t>
            </a: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“I want to be kept frozen in case they find a cure”</a:t>
            </a:r>
          </a:p>
          <a:p>
            <a:pPr marL="514350" lvl="0" indent="-514350" defTabSz="914409" fontAlgn="auto">
              <a:spcBef>
                <a:spcPts val="0"/>
              </a:spcBef>
              <a:spcAft>
                <a:spcPts val="0"/>
              </a:spcAft>
              <a:buAutoNum type="arabicPeriod"/>
              <a:defRPr/>
            </a:pPr>
            <a:r>
              <a:rPr lang="en-US" sz="3000" kern="0" dirty="0">
                <a:solidFill>
                  <a:prstClr val="white"/>
                </a:solidFill>
                <a:latin typeface="Times New Roman" pitchFamily="18" charset="0"/>
                <a:cs typeface="Times New Roman" pitchFamily="18" charset="0"/>
              </a:rPr>
              <a:t>“I will never see my daughter again” (Fl. Shooting)</a:t>
            </a:r>
          </a:p>
        </p:txBody>
      </p:sp>
    </p:spTree>
    <p:extLst>
      <p:ext uri="{BB962C8B-B14F-4D97-AF65-F5344CB8AC3E}">
        <p14:creationId xmlns:p14="http://schemas.microsoft.com/office/powerpoint/2010/main" val="14492208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49087" y="57150"/>
            <a:ext cx="8845826" cy="4701499"/>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2800" b="1" u="sng" kern="0" dirty="0">
                <a:solidFill>
                  <a:srgbClr val="00FFFF"/>
                </a:solidFill>
                <a:latin typeface="Times New Roman" pitchFamily="18" charset="0"/>
                <a:cs typeface="Times New Roman" pitchFamily="18" charset="0"/>
              </a:rPr>
              <a:t>Jesus Knows About: Facing Death</a:t>
            </a:r>
          </a:p>
          <a:p>
            <a:pPr lvl="0" defTabSz="914409" fontAlgn="auto">
              <a:spcBef>
                <a:spcPts val="0"/>
              </a:spcBef>
              <a:spcAft>
                <a:spcPts val="0"/>
              </a:spcAft>
              <a:defRPr/>
            </a:pPr>
            <a:endParaRPr lang="en-US" sz="1200" kern="0" dirty="0">
              <a:solidFill>
                <a:prstClr val="white"/>
              </a:solidFill>
              <a:latin typeface="Times New Roman" pitchFamily="18" charset="0"/>
              <a:cs typeface="Times New Roman" pitchFamily="18" charset="0"/>
            </a:endParaRP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By taking on flesh he was going to die. </a:t>
            </a:r>
            <a:r>
              <a:rPr lang="en-US" sz="2200" kern="0" dirty="0">
                <a:solidFill>
                  <a:prstClr val="white"/>
                </a:solidFill>
                <a:latin typeface="Times New Roman" pitchFamily="18" charset="0"/>
                <a:cs typeface="Times New Roman" pitchFamily="18" charset="0"/>
              </a:rPr>
              <a:t>(Heb. 9:27-28; Jn. 18:11)</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Jesus drew near to the Father (Mt. 26:36-46)</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Being ready to face death is living for God (Mt. 6:33, Lk. 2:49, John 9:4)</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Being faithful unto death (John 17:4, 19:30; 1 Cor. 15:58, Rev. 2:10)</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What will your last words be? (Lk. 23:46, Ps. 31:5)</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Death is not the end (Lk. 23:46, Phil. 1:21)</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Love triumphs over evil </a:t>
            </a:r>
            <a:r>
              <a:rPr lang="en-US" sz="2200" kern="0" dirty="0">
                <a:solidFill>
                  <a:prstClr val="white"/>
                </a:solidFill>
                <a:latin typeface="Times New Roman" pitchFamily="18" charset="0"/>
                <a:cs typeface="Times New Roman" pitchFamily="18" charset="0"/>
              </a:rPr>
              <a:t>(Lk. 23:34; Mt. 6:12, 14-15; Rom. 12:21)</a:t>
            </a:r>
          </a:p>
          <a:p>
            <a:pPr marL="514350" lvl="0" indent="-514350" defTabSz="914409" fontAlgn="auto">
              <a:spcBef>
                <a:spcPts val="0"/>
              </a:spcBef>
              <a:spcAft>
                <a:spcPts val="0"/>
              </a:spcAft>
              <a:buAutoNum type="arabicPeriod"/>
              <a:defRPr/>
            </a:pPr>
            <a:r>
              <a:rPr lang="en-US" sz="2600" kern="0" dirty="0">
                <a:solidFill>
                  <a:prstClr val="white"/>
                </a:solidFill>
                <a:latin typeface="Times New Roman" pitchFamily="18" charset="0"/>
                <a:cs typeface="Times New Roman" pitchFamily="18" charset="0"/>
              </a:rPr>
              <a:t>Love others to your last breath (John 19:26-27)</a:t>
            </a:r>
            <a:endParaRPr lang="en-US" sz="3000" kern="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434869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147501"/>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So then Pilate took Jesus and scourged Him. 2 And the soldiers twisted a crown of thorns and put it on His head, and they put on Him a purple robe. 3 Then they said, “Hail, King of the Jews!” And they struck Him with their hands.</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4 Pilate then went out again, and said to them, “Behold, I am bringing Him out to you, that you may know that I find no fault in Him.”</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67769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John 18:1-11 (NKJV)</a:t>
            </a:r>
          </a:p>
        </p:txBody>
      </p:sp>
      <p:sp>
        <p:nvSpPr>
          <p:cNvPr id="7" name="TextBox 6"/>
          <p:cNvSpPr txBox="1"/>
          <p:nvPr/>
        </p:nvSpPr>
        <p:spPr>
          <a:xfrm>
            <a:off x="0" y="0"/>
            <a:ext cx="9144000" cy="4708981"/>
          </a:xfrm>
          <a:prstGeom prst="rect">
            <a:avLst/>
          </a:prstGeom>
          <a:solidFill>
            <a:schemeClr val="tx1">
              <a:alpha val="66000"/>
            </a:schemeClr>
          </a:solidFill>
        </p:spPr>
        <p:txBody>
          <a:bodyPr wrap="square">
            <a:spAutoFit/>
          </a:bodyPr>
          <a:lstStyle/>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When Jesus had spoken these words, He went out with His disciples over the Brook Kidron, where there was a garden, which He and His disciples entered. 2 And Judas, who betrayed Him, also knew the place; for Jesus often met there with His disciples. 3 Then Judas, having received a detachment of troops, and officers from the chief priests and Pharisees, came there with lanterns, torches, and weapons. 4 Jesus therefore, knowing all things that would come upon Him, went forward and said to them, “Whom are you seeking?”</a:t>
            </a:r>
          </a:p>
        </p:txBody>
      </p:sp>
    </p:spTree>
    <p:extLst>
      <p:ext uri="{BB962C8B-B14F-4D97-AF65-F5344CB8AC3E}">
        <p14:creationId xmlns:p14="http://schemas.microsoft.com/office/powerpoint/2010/main" val="245127321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270612"/>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5 Then Jesus came out, wearing the crown of thorns and the purple robe. And Pilate said to them, “Behold the Man!”</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6 Therefore, when the chief priests and officers saw Him, they cried out, saying, “Crucify Him, crucify Him!”</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Pilate said to them, “You take Him and crucify Him, for I find no fault in Him.”</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2237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5240108"/>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2900" kern="0" dirty="0">
                <a:solidFill>
                  <a:prstClr val="white"/>
                </a:solidFill>
                <a:latin typeface="Times New Roman" pitchFamily="18" charset="0"/>
                <a:cs typeface="Times New Roman" pitchFamily="18" charset="0"/>
              </a:rPr>
              <a:t>7 The Jews answered him, “We have a law, and according to our law He ought to die, because He made Himself the Son of God.”</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2900" kern="0" dirty="0">
                <a:solidFill>
                  <a:prstClr val="white"/>
                </a:solidFill>
                <a:latin typeface="Times New Roman" pitchFamily="18" charset="0"/>
                <a:cs typeface="Times New Roman" pitchFamily="18" charset="0"/>
              </a:rPr>
              <a:t>8 Therefore, when Pilate heard that saying, he was the more afraid, 9 and went again into the Praetorium, and said to Jesus, “Where are You from?” But Jesus gave him no answer.</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2900" kern="0" dirty="0">
                <a:solidFill>
                  <a:prstClr val="white"/>
                </a:solidFill>
                <a:latin typeface="Times New Roman" pitchFamily="18" charset="0"/>
                <a:cs typeface="Times New Roman" pitchFamily="18" charset="0"/>
              </a:rPr>
              <a:t>10 Then Pilate said to Him, “Are You not speaking to me? Do You not know that I have power to crucify You, and power to release You?”</a:t>
            </a:r>
          </a:p>
          <a:p>
            <a:pPr lvl="0" defTabSz="914409" fontAlgn="auto">
              <a:spcBef>
                <a:spcPts val="0"/>
              </a:spcBef>
              <a:spcAft>
                <a:spcPts val="0"/>
              </a:spcAft>
              <a:defRPr/>
            </a:pPr>
            <a:endParaRPr lang="en-US" sz="2900" kern="0" dirty="0">
              <a:solidFill>
                <a:prstClr val="white"/>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589604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516833"/>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11 Jesus answered, “You could have no power at all against Me unless it had been given you from above. Therefore the one who delivered Me to you has the greater sin.”</a:t>
            </a:r>
          </a:p>
          <a:p>
            <a:pPr lvl="0" defTabSz="914409" fontAlgn="auto">
              <a:spcBef>
                <a:spcPts val="0"/>
              </a:spcBef>
              <a:spcAft>
                <a:spcPts val="0"/>
              </a:spcAft>
              <a:defRPr/>
            </a:pPr>
            <a:endParaRPr lang="en-US" sz="32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12 From then on Pilate sought to release Him, but the Jews cried out, saying, “If you let this Man go, you are not Caesar’s friend. Whoever makes himself a king speaks against Caesar.”</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55133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516833"/>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13 When Pilate therefore heard that saying, he brought Jesus out and sat down in the judgment seat in a place that is called The Pavement, but in Hebrew, </a:t>
            </a:r>
            <a:r>
              <a:rPr lang="en-US" sz="3200" kern="0" dirty="0" err="1">
                <a:solidFill>
                  <a:prstClr val="white"/>
                </a:solidFill>
                <a:latin typeface="Times New Roman" pitchFamily="18" charset="0"/>
                <a:cs typeface="Times New Roman" pitchFamily="18" charset="0"/>
              </a:rPr>
              <a:t>Gabbatha</a:t>
            </a:r>
            <a:r>
              <a:rPr lang="en-US" sz="3200" kern="0" dirty="0">
                <a:solidFill>
                  <a:prstClr val="white"/>
                </a:solidFill>
                <a:latin typeface="Times New Roman" pitchFamily="18" charset="0"/>
                <a:cs typeface="Times New Roman" pitchFamily="18" charset="0"/>
              </a:rPr>
              <a:t>. 14 Now it was the Preparation Day of the Passover, and about the sixth hour. And he said to the Jews, “Behold your King!”</a:t>
            </a:r>
          </a:p>
          <a:p>
            <a:pPr lvl="0" defTabSz="914409" fontAlgn="auto">
              <a:spcBef>
                <a:spcPts val="0"/>
              </a:spcBef>
              <a:spcAft>
                <a:spcPts val="0"/>
              </a:spcAft>
              <a:defRPr/>
            </a:pPr>
            <a:endParaRPr lang="en-US" sz="32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15 But they cried out, “Away with Him, away with Him! Crucify Him!”</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48210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2793284"/>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Pilate said to them, “Shall I crucify your King?”</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The chief priests answered, “We have no king but Caesar!”</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16 Then he delivered Him to them to be crucified. So they took Jesus and led Him away.</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502315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516833"/>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17 And He, bearing His cross, went out to a place called the Place of a Skull, which is called in Hebrew, Golgotha, 18 where they crucified Him, and two others with Him, one on either side, and Jesus in the center. 19 Now Pilate wrote a title and put it on the cross. And the writing was:</a:t>
            </a:r>
          </a:p>
          <a:p>
            <a:pPr lvl="0" defTabSz="914409" fontAlgn="auto">
              <a:spcBef>
                <a:spcPts val="0"/>
              </a:spcBef>
              <a:spcAft>
                <a:spcPts val="0"/>
              </a:spcAft>
              <a:defRPr/>
            </a:pPr>
            <a:endParaRPr lang="en-US" sz="32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JESUS OF NAZARETH, THE KING OF THE JEWS.</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42218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270612"/>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20 Then many of the Jews read this title, for the place where Jesus was crucified was near the city; and it was written in Hebrew, Greek, and Latin.</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21 Therefore the chief priests of the Jews said to Pilate, “Do not write, ‘The King of the Jews,’ but, ‘He said, “I am the King of the Jews.”’”</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22 Pilate answered, “What I have written, I have written.”</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25982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639944"/>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23 Then the soldiers, when they had crucified Jesus, took His garments and made four parts, to each soldier a part, and also the tunic. Now the tunic was without seam, woven from the top in one piece. 24 They said therefore among themselves, “Let us not tear it, but cast lots for it, whose it shall be,” that the Scripture might be fulfilled which says:</a:t>
            </a:r>
          </a:p>
          <a:p>
            <a:pPr lvl="0" defTabSz="914409" fontAlgn="auto">
              <a:spcBef>
                <a:spcPts val="0"/>
              </a:spcBef>
              <a:spcAft>
                <a:spcPts val="0"/>
              </a:spcAft>
              <a:defRPr/>
            </a:pPr>
            <a:endParaRPr lang="en-US" sz="8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“They divided My garments among them,</a:t>
            </a: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And for My clothing they cast lots.”</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861853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516833"/>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endParaRPr lang="en-US" sz="32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25 Now there stood by the cross of Jesus His mother, and His mother’s sister, Mary the wife of </a:t>
            </a:r>
            <a:r>
              <a:rPr lang="en-US" sz="3200" kern="0" dirty="0" err="1">
                <a:solidFill>
                  <a:prstClr val="white"/>
                </a:solidFill>
                <a:latin typeface="Times New Roman" pitchFamily="18" charset="0"/>
                <a:cs typeface="Times New Roman" pitchFamily="18" charset="0"/>
              </a:rPr>
              <a:t>Clopas</a:t>
            </a:r>
            <a:r>
              <a:rPr lang="en-US" sz="3200" kern="0" dirty="0">
                <a:solidFill>
                  <a:prstClr val="white"/>
                </a:solidFill>
                <a:latin typeface="Times New Roman" pitchFamily="18" charset="0"/>
                <a:cs typeface="Times New Roman" pitchFamily="18" charset="0"/>
              </a:rPr>
              <a:t>, and Mary Magdalene. 26 When Jesus therefore saw His mother, and the disciple whom He loved standing by, He said to His mother, “Woman, behold your son!” 27 Then He said to the disciple, “Behold your mother!” And from that hour that disciple took her to his own home.</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26684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516833"/>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endParaRPr lang="en-US" sz="32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28 After this, Jesus, knowing that all things were now accomplished, that the Scripture might be fulfilled, said, “I thirst!” 29 Now a vessel full of sour wine was sitting there; and they filled a sponge with sour wine, put it on hyssop, and put it to His mouth. 30 So when Jesus had received the sour wine, He said, “It is finished!” And bowing His head, He gave up His spirit.</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27162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John 18:1-11 (NKJV)</a:t>
            </a:r>
          </a:p>
        </p:txBody>
      </p:sp>
      <p:sp>
        <p:nvSpPr>
          <p:cNvPr id="7" name="TextBox 6"/>
          <p:cNvSpPr txBox="1"/>
          <p:nvPr/>
        </p:nvSpPr>
        <p:spPr>
          <a:xfrm>
            <a:off x="0" y="0"/>
            <a:ext cx="9144000" cy="4278094"/>
          </a:xfrm>
          <a:prstGeom prst="rect">
            <a:avLst/>
          </a:prstGeom>
          <a:noFill/>
        </p:spPr>
        <p:txBody>
          <a:bodyPr wrap="square">
            <a:spAutoFit/>
          </a:bodyPr>
          <a:lstStyle/>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5 They answered Him, “Jesus of Nazareth.”</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Jesus said to them, “I am He.” And Judas, who betrayed Him, also stood with them. 6 Now when He said to them, “I am He,” they drew back and fell to the ground.</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7 Then He asked them again, “Whom are you seeking?”</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And they said, “Jesus of Nazareth.”</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8 Jesus answered, “I have told you that I am He. Therefore, if you seek Me, let these go their way,” </a:t>
            </a:r>
          </a:p>
        </p:txBody>
      </p:sp>
    </p:spTree>
    <p:extLst>
      <p:ext uri="{BB962C8B-B14F-4D97-AF65-F5344CB8AC3E}">
        <p14:creationId xmlns:p14="http://schemas.microsoft.com/office/powerpoint/2010/main" val="399193837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3531948"/>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3200" kern="0" dirty="0">
                <a:solidFill>
                  <a:prstClr val="white"/>
                </a:solidFill>
                <a:latin typeface="Times New Roman" pitchFamily="18" charset="0"/>
                <a:cs typeface="Times New Roman" pitchFamily="18" charset="0"/>
              </a:rPr>
              <a:t>31 Therefore, because it was the Preparation Day, that the bodies should not remain on the cross on the Sabbath (for that Sabbath was a high day), the Jews asked Pilate that their legs might be broken, and that they might be taken away. 32 Then the soldiers came and broke the legs of the first and of the other who was crucified with Him. </a:t>
            </a:r>
            <a:endParaRPr lang="en-US" sz="3200" b="1" kern="0"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122373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4701499"/>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r>
              <a:rPr lang="en-US" sz="2900" kern="0" dirty="0">
                <a:solidFill>
                  <a:prstClr val="white"/>
                </a:solidFill>
                <a:latin typeface="Times New Roman" pitchFamily="18" charset="0"/>
                <a:cs typeface="Times New Roman" pitchFamily="18" charset="0"/>
              </a:rPr>
              <a:t>33 But when they came to Jesus and saw that He was already dead, they did not break His legs. 34 But one of the soldiers pierced His side with a spear, and immediately blood and water came out. 35 And he who has seen has testified, and his testimony is true; and he knows that he is telling the truth, so that you may believe. 36 For these things were done that the Scripture should be fulfilled, “Not one of His bones shall be broken.” 37 And again another Scripture says, “They shall look on Him whom they pierced.”</a:t>
            </a: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818347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3778169"/>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endParaRPr lang="en-US" sz="30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000" kern="0" dirty="0">
                <a:solidFill>
                  <a:prstClr val="white"/>
                </a:solidFill>
                <a:latin typeface="Times New Roman" pitchFamily="18" charset="0"/>
                <a:cs typeface="Times New Roman" pitchFamily="18" charset="0"/>
              </a:rPr>
              <a:t>38 After this, Joseph of Arimathea, being a disciple of Jesus, but secretly, for fear of the Jews, asked Pilate that he might take away the body of Jesus; and Pilate gave him permission. So he came and took the body of Jesus. 39 And Nicodemus, who at first came to Jesus by night, also came, bringing a mixture of myrrh and aloes, about a hundred pounds. </a:t>
            </a:r>
            <a:endParaRPr lang="en-US" sz="3000" b="1" kern="0"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5159166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75D1C-9B82-47F9-AB1F-3D8AA4C81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52400" y="209550"/>
            <a:ext cx="8845826" cy="3778169"/>
          </a:xfrm>
          <a:prstGeom prst="rect">
            <a:avLst/>
          </a:prstGeom>
          <a:solidFill>
            <a:schemeClr val="bg2">
              <a:lumMod val="10000"/>
              <a:alpha val="80000"/>
            </a:schemeClr>
          </a:solidFill>
          <a:ln w="57150">
            <a:noFill/>
          </a:ln>
        </p:spPr>
        <p:txBody>
          <a:bodyPr wrap="square" lIns="84029" tIns="42015" rIns="84029" bIns="42015">
            <a:spAutoFit/>
          </a:bodyPr>
          <a:lstStyle/>
          <a:p>
            <a:pPr lvl="0" defTabSz="914409" fontAlgn="auto">
              <a:spcBef>
                <a:spcPts val="0"/>
              </a:spcBef>
              <a:spcAft>
                <a:spcPts val="0"/>
              </a:spcAft>
              <a:defRPr/>
            </a:pPr>
            <a:endParaRPr lang="en-US" sz="3000" kern="0" dirty="0">
              <a:solidFill>
                <a:prstClr val="white"/>
              </a:solidFill>
              <a:latin typeface="Times New Roman" pitchFamily="18" charset="0"/>
              <a:cs typeface="Times New Roman" pitchFamily="18" charset="0"/>
            </a:endParaRPr>
          </a:p>
          <a:p>
            <a:pPr lvl="0" defTabSz="914409" fontAlgn="auto">
              <a:spcBef>
                <a:spcPts val="0"/>
              </a:spcBef>
              <a:spcAft>
                <a:spcPts val="0"/>
              </a:spcAft>
              <a:defRPr/>
            </a:pPr>
            <a:r>
              <a:rPr lang="en-US" sz="3000" kern="0" dirty="0">
                <a:solidFill>
                  <a:prstClr val="white"/>
                </a:solidFill>
                <a:latin typeface="Times New Roman" pitchFamily="18" charset="0"/>
                <a:cs typeface="Times New Roman" pitchFamily="18" charset="0"/>
              </a:rPr>
              <a:t>40 Then they took the body of Jesus, and bound it in strips of linen with the spices, as the custom of the Jews is to bury. 41 Now in the place where He was crucified there was a garden, and in the garden a new tomb in which no one had yet been laid. 42 So there they laid Jesus, because of the Jews’ Preparation Day, for the tomb was nearby.</a:t>
            </a:r>
            <a:endParaRPr lang="en-US" sz="3000" b="1" kern="0" dirty="0">
              <a:solidFill>
                <a:srgbClr val="FFFF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407917F6-7547-46E6-A6B3-29E7685BA72D}"/>
              </a:ext>
            </a:extLst>
          </p:cNvPr>
          <p:cNvSpPr/>
          <p:nvPr/>
        </p:nvSpPr>
        <p:spPr>
          <a:xfrm>
            <a:off x="6172200" y="4599137"/>
            <a:ext cx="2971800" cy="669626"/>
          </a:xfrm>
          <a:prstGeom prst="rect">
            <a:avLst/>
          </a:prstGeom>
          <a:solidFill>
            <a:schemeClr val="bg2">
              <a:lumMod val="10000"/>
              <a:alpha val="80000"/>
            </a:schemeClr>
          </a:solidFill>
          <a:ln w="57150">
            <a:noFill/>
          </a:ln>
        </p:spPr>
        <p:txBody>
          <a:bodyPr wrap="square" lIns="84029" tIns="42015" rIns="84029" bIns="42015">
            <a:spAutoFit/>
          </a:bodyPr>
          <a:lstStyle/>
          <a:p>
            <a:pPr marL="0" marR="0" lvl="0" indent="0" algn="l" defTabSz="914409" rtl="0" eaLnBrk="1" fontAlgn="auto" latinLnBrk="0" hangingPunct="1">
              <a:lnSpc>
                <a:spcPct val="100000"/>
              </a:lnSpc>
              <a:spcBef>
                <a:spcPts val="0"/>
              </a:spcBef>
              <a:spcAft>
                <a:spcPts val="0"/>
              </a:spcAft>
              <a:buClrTx/>
              <a:buSzTx/>
              <a:buFontTx/>
              <a:buNone/>
              <a:tabLst/>
              <a:defRPr/>
            </a:pP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John 19</a:t>
            </a:r>
            <a:r>
              <a:rPr lang="en-US" sz="2400" b="1" u="sng" kern="0" dirty="0">
                <a:solidFill>
                  <a:prstClr val="white"/>
                </a:solidFill>
                <a:latin typeface="Times New Roman" pitchFamily="18" charset="0"/>
                <a:cs typeface="Times New Roman" pitchFamily="18" charset="0"/>
              </a:rPr>
              <a:t>:1-42 </a:t>
            </a:r>
            <a:r>
              <a:rPr kumimoji="0" lang="en-US" sz="2400" b="1" i="0" u="sng"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(NKJV)</a:t>
            </a:r>
          </a:p>
          <a:p>
            <a:pPr marL="0" marR="0" lvl="0" indent="0" algn="l" defTabSz="91440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33889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A1306-0F0A-4196-AAF9-98AFD57444B1}"/>
              </a:ext>
            </a:extLst>
          </p:cNvPr>
          <p:cNvPicPr>
            <a:picLocks noChangeAspect="1"/>
          </p:cNvPicPr>
          <p:nvPr/>
        </p:nvPicPr>
        <p:blipFill>
          <a:blip r:embed="rId3"/>
          <a:stretch>
            <a:fillRect/>
          </a:stretch>
        </p:blipFill>
        <p:spPr>
          <a:xfrm>
            <a:off x="0" y="0"/>
            <a:ext cx="9144000" cy="5772150"/>
          </a:xfrm>
          <a:prstGeom prst="rect">
            <a:avLst/>
          </a:prstGeom>
        </p:spPr>
      </p:pic>
      <p:sp>
        <p:nvSpPr>
          <p:cNvPr id="6" name="Title 5">
            <a:extLst>
              <a:ext uri="{FF2B5EF4-FFF2-40B4-BE49-F238E27FC236}">
                <a16:creationId xmlns:a16="http://schemas.microsoft.com/office/drawing/2014/main" id="{A38929D4-5CB2-415F-94CD-1B1279D1628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39632781"/>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A268-7FFD-4B5F-B8C6-190A86D7093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AFEDE83-FAB2-41AB-A22D-8F78D604E81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9AAD2E1-3B1B-425B-87AD-0710FDE952BA}"/>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42948081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John 18:1-11 (NKJV)</a:t>
            </a:r>
          </a:p>
        </p:txBody>
      </p:sp>
      <p:sp>
        <p:nvSpPr>
          <p:cNvPr id="7" name="TextBox 6"/>
          <p:cNvSpPr txBox="1"/>
          <p:nvPr/>
        </p:nvSpPr>
        <p:spPr>
          <a:xfrm>
            <a:off x="0" y="0"/>
            <a:ext cx="9144000" cy="3570208"/>
          </a:xfrm>
          <a:prstGeom prst="rect">
            <a:avLst/>
          </a:prstGeom>
          <a:noFill/>
        </p:spPr>
        <p:txBody>
          <a:bodyPr wrap="square">
            <a:spAutoFit/>
          </a:bodyPr>
          <a:lstStyle/>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9 that the saying might be fulfilled which He spoke, “Of those whom You gave Me I have lost none.”</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10 Then Simon Peter, having a sword, drew it and struck the high priest’s servant, and cut off his right ear. The servant’s name was </a:t>
            </a:r>
            <a:r>
              <a:rPr kumimoji="0" lang="en-US" sz="3000" b="0" i="0" u="none" strike="noStrike" kern="0" cap="none" spc="0" normalizeH="0" baseline="0" noProof="0" dirty="0" err="1">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Malchus</a:t>
            </a: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a:t>
            </a:r>
          </a:p>
          <a:p>
            <a:pPr marL="0" marR="0" lvl="0" indent="0" algn="l" defTabSz="822968"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822968"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rPr>
              <a:t>11 So Jesus said to Peter, “Put your sword into the sheath. </a:t>
            </a:r>
            <a:r>
              <a:rPr kumimoji="0" lang="en-US" sz="30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Shall I not drink the cup which My Father has given Me?”</a:t>
            </a:r>
          </a:p>
        </p:txBody>
      </p:sp>
    </p:spTree>
    <p:extLst>
      <p:ext uri="{BB962C8B-B14F-4D97-AF65-F5344CB8AC3E}">
        <p14:creationId xmlns:p14="http://schemas.microsoft.com/office/powerpoint/2010/main" val="195702576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FFB8-4738-416C-B3A0-557DB09A0D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A3C927-E822-4C1F-AAB3-3ED1ED45CC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844892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0200" y="4466539"/>
            <a:ext cx="3048000" cy="754053"/>
          </a:xfrm>
          <a:prstGeom prst="rect">
            <a:avLst/>
          </a:prstGeom>
          <a:noFill/>
        </p:spPr>
        <p:txBody>
          <a:bodyPr wrap="square">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John 18:12-14, 19-24 (NKJV)</a:t>
            </a:r>
          </a:p>
        </p:txBody>
      </p:sp>
      <p:sp>
        <p:nvSpPr>
          <p:cNvPr id="7" name="TextBox 6"/>
          <p:cNvSpPr txBox="1"/>
          <p:nvPr/>
        </p:nvSpPr>
        <p:spPr>
          <a:xfrm>
            <a:off x="0" y="0"/>
            <a:ext cx="9144000" cy="4555093"/>
          </a:xfrm>
          <a:prstGeom prst="rect">
            <a:avLst/>
          </a:prstGeom>
          <a:solidFill>
            <a:srgbClr val="000000">
              <a:alpha val="65098"/>
            </a:srgbClr>
          </a:solidFill>
        </p:spPr>
        <p:txBody>
          <a:bodyPr wrap="square">
            <a:spAutoFit/>
          </a:bodyPr>
          <a:lstStyle/>
          <a:p>
            <a:pPr lvl="0" defTabSz="822968" fontAlgn="auto">
              <a:spcBef>
                <a:spcPts val="0"/>
              </a:spcBef>
              <a:spcAft>
                <a:spcPts val="0"/>
              </a:spcAft>
              <a:defRPr/>
            </a:pPr>
            <a:r>
              <a:rPr lang="en-US" sz="2900" kern="0" dirty="0">
                <a:solidFill>
                  <a:srgbClr val="EEECE1">
                    <a:lumMod val="90000"/>
                  </a:srgbClr>
                </a:solidFill>
                <a:latin typeface="Times New Roman" panose="02020603050405020304" pitchFamily="18" charset="0"/>
                <a:cs typeface="Times New Roman" panose="02020603050405020304" pitchFamily="18" charset="0"/>
              </a:rPr>
              <a:t>12 Then the detachment of troops and the captain and the officers of the Jews arrested Jesus and bound Him. 13 And they led Him away to Annas first, for he was the father-in-law of Caiaphas who was high priest that year. 14 Now it was Caiaphas who advised the Jews that it was expedient that one man should die for the people… 19 The high priest then asked Jesus about His disciples and His doctrine.20 Jesus answered him, “I spoke openly to the world. I always taught in synagogues and in the temple, where the Jews always meet, and in secret I have said nothing. </a:t>
            </a:r>
          </a:p>
        </p:txBody>
      </p:sp>
    </p:spTree>
    <p:extLst>
      <p:ext uri="{BB962C8B-B14F-4D97-AF65-F5344CB8AC3E}">
        <p14:creationId xmlns:p14="http://schemas.microsoft.com/office/powerpoint/2010/main" val="147621671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John 18:12-24 (NKJV)</a:t>
            </a:r>
          </a:p>
        </p:txBody>
      </p:sp>
      <p:sp>
        <p:nvSpPr>
          <p:cNvPr id="7" name="TextBox 6"/>
          <p:cNvSpPr txBox="1"/>
          <p:nvPr/>
        </p:nvSpPr>
        <p:spPr>
          <a:xfrm>
            <a:off x="0" y="0"/>
            <a:ext cx="9144000" cy="4124206"/>
          </a:xfrm>
          <a:prstGeom prst="rect">
            <a:avLst/>
          </a:prstGeom>
          <a:noFill/>
        </p:spPr>
        <p:txBody>
          <a:bodyPr wrap="square">
            <a:spAutoFit/>
          </a:bodyPr>
          <a:lstStyle/>
          <a:p>
            <a:pPr lvl="0" defTabSz="822968" fontAlgn="auto">
              <a:spcBef>
                <a:spcPts val="0"/>
              </a:spcBef>
              <a:spcAft>
                <a:spcPts val="0"/>
              </a:spcAft>
              <a:defRPr/>
            </a:pPr>
            <a:r>
              <a:rPr lang="en-US" sz="3000" kern="0" dirty="0">
                <a:solidFill>
                  <a:srgbClr val="EEECE1">
                    <a:lumMod val="90000"/>
                  </a:srgbClr>
                </a:solidFill>
                <a:latin typeface="Times New Roman" panose="02020603050405020304" pitchFamily="18" charset="0"/>
                <a:cs typeface="Times New Roman" panose="02020603050405020304" pitchFamily="18" charset="0"/>
              </a:rPr>
              <a:t>21 Why do you ask Me? Ask those who have heard Me what I said to them. Indeed they know what I said.”</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000" kern="0" dirty="0">
                <a:solidFill>
                  <a:srgbClr val="EEECE1">
                    <a:lumMod val="90000"/>
                  </a:srgbClr>
                </a:solidFill>
                <a:latin typeface="Times New Roman" panose="02020603050405020304" pitchFamily="18" charset="0"/>
                <a:cs typeface="Times New Roman" panose="02020603050405020304" pitchFamily="18" charset="0"/>
              </a:rPr>
              <a:t>22 And when He had said these things, one of the officers who stood by struck Jesus with the palm of his hand, saying, “Do You answer the high priest like that?”</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3000" kern="0" dirty="0">
                <a:solidFill>
                  <a:srgbClr val="EEECE1">
                    <a:lumMod val="90000"/>
                  </a:srgbClr>
                </a:solidFill>
                <a:latin typeface="Times New Roman" panose="02020603050405020304" pitchFamily="18" charset="0"/>
                <a:cs typeface="Times New Roman" panose="02020603050405020304" pitchFamily="18" charset="0"/>
              </a:rPr>
              <a:t>23 Jesus answered him, “If I have spoken evil, bear witness of the evil; but if well, why do you strike Me?”</a:t>
            </a:r>
          </a:p>
          <a:p>
            <a:pPr lvl="0" defTabSz="822968" fontAlgn="auto">
              <a:spcBef>
                <a:spcPts val="0"/>
              </a:spcBef>
              <a:spcAft>
                <a:spcPts val="0"/>
              </a:spcAft>
              <a:defRPr/>
            </a:pPr>
            <a:endParaRPr lang="en-US" sz="800" kern="0" dirty="0">
              <a:solidFill>
                <a:srgbClr val="EEECE1">
                  <a:lumMod val="90000"/>
                </a:srgbClr>
              </a:solidFill>
              <a:latin typeface="Times New Roman" panose="02020603050405020304" pitchFamily="18" charset="0"/>
              <a:cs typeface="Times New Roman" panose="02020603050405020304" pitchFamily="18" charset="0"/>
            </a:endParaRPr>
          </a:p>
          <a:p>
            <a:pPr lvl="0" defTabSz="822968" fontAlgn="auto">
              <a:spcBef>
                <a:spcPts val="0"/>
              </a:spcBef>
              <a:spcAft>
                <a:spcPts val="0"/>
              </a:spcAft>
              <a:defRPr/>
            </a:pPr>
            <a:r>
              <a:rPr lang="en-US" sz="2800" kern="0" dirty="0">
                <a:solidFill>
                  <a:srgbClr val="EEECE1">
                    <a:lumMod val="90000"/>
                  </a:srgbClr>
                </a:solidFill>
                <a:latin typeface="Times New Roman" panose="02020603050405020304" pitchFamily="18" charset="0"/>
                <a:cs typeface="Times New Roman" panose="02020603050405020304" pitchFamily="18" charset="0"/>
              </a:rPr>
              <a:t>24 Then Annas sent Him bound to Caiaphas the high priest.</a:t>
            </a:r>
            <a:endParaRPr kumimoji="0" lang="en-US" sz="2800" b="0" i="0" u="none" strike="noStrike" kern="0" cap="none" spc="0" normalizeH="0" baseline="0" noProof="0" dirty="0">
              <a:ln>
                <a:noFill/>
              </a:ln>
              <a:solidFill>
                <a:srgbClr val="EEECE1">
                  <a:lumMod val="9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4226343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976006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endParaRPr lang="en-US" altLang="en-US"/>
          </a:p>
        </p:txBody>
      </p:sp>
      <p:sp>
        <p:nvSpPr>
          <p:cNvPr id="13315" name="Content Placeholder 2"/>
          <p:cNvSpPr>
            <a:spLocks noGrp="1"/>
          </p:cNvSpPr>
          <p:nvPr>
            <p:ph idx="1"/>
          </p:nvPr>
        </p:nvSpPr>
        <p:spPr/>
        <p:txBody>
          <a:bodyPr/>
          <a:lstStyle/>
          <a:p>
            <a:pPr eaLnBrk="1" hangingPunct="1"/>
            <a:endParaRPr lang="en-US" altLang="en-US"/>
          </a:p>
        </p:txBody>
      </p:sp>
      <p:pic>
        <p:nvPicPr>
          <p:cNvPr id="13316" name="Picture 2" descr="C:\Users\Dell\Downloads\the_way_of_the_righteous-still-4x3.jpg\the_way_of_the_righteous-content-3-still-4x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 y="8512"/>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4466539"/>
            <a:ext cx="2811780" cy="754053"/>
          </a:xfrm>
          <a:prstGeom prst="rect">
            <a:avLst/>
          </a:prstGeom>
          <a:noFill/>
        </p:spPr>
        <p:txBody>
          <a:bodyPr>
            <a:spAutoFit/>
          </a:bodyPr>
          <a:lstStyle/>
          <a:p>
            <a:pPr marL="0" marR="0" lvl="0" indent="0" algn="ctr" defTabSz="822968"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EEECE1">
                    <a:lumMod val="75000"/>
                  </a:srgbClr>
                </a:solidFill>
                <a:effectLst/>
                <a:uLnTx/>
                <a:uFillTx/>
                <a:latin typeface="Andalus" pitchFamily="2" charset="-78"/>
                <a:ea typeface="+mn-ea"/>
                <a:cs typeface="Andalus" pitchFamily="2" charset="-78"/>
              </a:rPr>
              <a:t>Scripture Reading</a:t>
            </a:r>
          </a:p>
          <a:p>
            <a:pPr marL="0" marR="0" lvl="0" indent="0" algn="ctr" defTabSz="822968" rtl="0" eaLnBrk="1" fontAlgn="auto" latinLnBrk="0" hangingPunct="1">
              <a:lnSpc>
                <a:spcPct val="100000"/>
              </a:lnSpc>
              <a:spcBef>
                <a:spcPts val="0"/>
              </a:spcBef>
              <a:spcAft>
                <a:spcPts val="0"/>
              </a:spcAft>
              <a:buClrTx/>
              <a:buSzTx/>
              <a:buFontTx/>
              <a:buNone/>
              <a:tabLst/>
              <a:defRPr/>
            </a:pPr>
            <a:r>
              <a:rPr lang="en-US" b="1" kern="0" dirty="0">
                <a:solidFill>
                  <a:srgbClr val="EEECE1">
                    <a:lumMod val="75000"/>
                  </a:srgbClr>
                </a:solidFill>
                <a:latin typeface="Calibri"/>
                <a:cs typeface="Times New Roman" pitchFamily="18" charset="0"/>
              </a:rPr>
              <a:t>John 18:28-40 </a:t>
            </a:r>
            <a:r>
              <a:rPr kumimoji="0" lang="en-US" sz="1800" b="1" i="0" u="none" strike="noStrike" kern="0" cap="none" spc="0" normalizeH="0" baseline="0" noProof="0" dirty="0">
                <a:ln>
                  <a:noFill/>
                </a:ln>
                <a:solidFill>
                  <a:srgbClr val="EEECE1">
                    <a:lumMod val="75000"/>
                  </a:srgbClr>
                </a:solidFill>
                <a:effectLst/>
                <a:uLnTx/>
                <a:uFillTx/>
                <a:latin typeface="Calibri"/>
                <a:ea typeface="+mn-ea"/>
                <a:cs typeface="Times New Roman" pitchFamily="18" charset="0"/>
              </a:rPr>
              <a:t>(NKJV)</a:t>
            </a:r>
          </a:p>
        </p:txBody>
      </p:sp>
      <p:sp>
        <p:nvSpPr>
          <p:cNvPr id="7" name="TextBox 6"/>
          <p:cNvSpPr txBox="1"/>
          <p:nvPr/>
        </p:nvSpPr>
        <p:spPr>
          <a:xfrm>
            <a:off x="0" y="0"/>
            <a:ext cx="9144000" cy="4524315"/>
          </a:xfrm>
          <a:prstGeom prst="rect">
            <a:avLst/>
          </a:prstGeom>
          <a:noFill/>
        </p:spPr>
        <p:txBody>
          <a:bodyPr wrap="square">
            <a:spAutoFit/>
          </a:bodyPr>
          <a:lstStyle/>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28 Then they led Jesus from Caiaphas to the Praetorium, and it was early morning. But they themselves did not go into the Praetorium, lest they should be defiled, but that they might eat the Passover. 29 Pilate then went out to them and said, “What accusation do you bring against this Man?”</a:t>
            </a:r>
          </a:p>
          <a:p>
            <a:pPr lvl="0" defTabSz="822968" fontAlgn="auto">
              <a:spcBef>
                <a:spcPts val="0"/>
              </a:spcBef>
              <a:spcAft>
                <a:spcPts val="0"/>
              </a:spcAft>
              <a:defRPr/>
            </a:pPr>
            <a:r>
              <a:rPr lang="en-US" sz="3200" kern="0" dirty="0">
                <a:solidFill>
                  <a:srgbClr val="EEECE1">
                    <a:lumMod val="90000"/>
                  </a:srgbClr>
                </a:solidFill>
                <a:latin typeface="Times New Roman" panose="02020603050405020304" pitchFamily="18" charset="0"/>
                <a:cs typeface="Times New Roman" panose="02020603050405020304" pitchFamily="18" charset="0"/>
              </a:rPr>
              <a:t>30 They answered and said to him, “If He were not an evildoer, we would not have delivered Him up to you.”</a:t>
            </a:r>
          </a:p>
        </p:txBody>
      </p:sp>
    </p:spTree>
    <p:extLst>
      <p:ext uri="{BB962C8B-B14F-4D97-AF65-F5344CB8AC3E}">
        <p14:creationId xmlns:p14="http://schemas.microsoft.com/office/powerpoint/2010/main" val="3030755780"/>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b="1" baseline="30000" dirty="0" smtClean="0">
            <a:solidFill>
              <a:schemeClr val="bg1"/>
            </a:solidFill>
          </a:defRPr>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30271</TotalTime>
  <Words>2755</Words>
  <Application>Microsoft Office PowerPoint</Application>
  <PresentationFormat>On-screen Show (16:9)</PresentationFormat>
  <Paragraphs>190</Paragraphs>
  <Slides>35</Slides>
  <Notes>33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Andalus</vt:lpstr>
      <vt:lpstr>Arial</vt:lpstr>
      <vt:lpstr>Bradley Hand ITC</vt:lpstr>
      <vt:lpstr>Caladea</vt:lpstr>
      <vt:lpstr>Calibri</vt:lpstr>
      <vt:lpstr>Cambria</vt:lpstr>
      <vt:lpstr>Times New Roman</vt:lpstr>
      <vt:lpstr>Office Theme</vt:lpstr>
      <vt:lpstr>1_Office Theme</vt:lpstr>
      <vt:lpstr> Journey To The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user</cp:lastModifiedBy>
  <cp:revision>2781</cp:revision>
  <cp:lastPrinted>2018-03-31T20:41:21Z</cp:lastPrinted>
  <dcterms:created xsi:type="dcterms:W3CDTF">2014-09-15T19:46:29Z</dcterms:created>
  <dcterms:modified xsi:type="dcterms:W3CDTF">2018-04-04T19:14:03Z</dcterms:modified>
</cp:coreProperties>
</file>